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9" r:id="rId5"/>
  </p:sldMasterIdLst>
  <p:notesMasterIdLst>
    <p:notesMasterId r:id="rId49"/>
  </p:notesMasterIdLst>
  <p:handoutMasterIdLst>
    <p:handoutMasterId r:id="rId50"/>
  </p:handoutMasterIdLst>
  <p:sldIdLst>
    <p:sldId id="3738" r:id="rId6"/>
    <p:sldId id="3749" r:id="rId7"/>
    <p:sldId id="3764" r:id="rId8"/>
    <p:sldId id="3780" r:id="rId9"/>
    <p:sldId id="3782" r:id="rId10"/>
    <p:sldId id="3781" r:id="rId11"/>
    <p:sldId id="3783" r:id="rId12"/>
    <p:sldId id="3722" r:id="rId13"/>
    <p:sldId id="3740" r:id="rId14"/>
    <p:sldId id="3739" r:id="rId15"/>
    <p:sldId id="3741" r:id="rId16"/>
    <p:sldId id="3744" r:id="rId17"/>
    <p:sldId id="3765" r:id="rId18"/>
    <p:sldId id="3767" r:id="rId19"/>
    <p:sldId id="3768" r:id="rId20"/>
    <p:sldId id="3769" r:id="rId21"/>
    <p:sldId id="3774" r:id="rId22"/>
    <p:sldId id="3775" r:id="rId23"/>
    <p:sldId id="3776" r:id="rId24"/>
    <p:sldId id="3777" r:id="rId25"/>
    <p:sldId id="3778" r:id="rId26"/>
    <p:sldId id="3779" r:id="rId27"/>
    <p:sldId id="3786" r:id="rId28"/>
    <p:sldId id="3787" r:id="rId29"/>
    <p:sldId id="3802" r:id="rId30"/>
    <p:sldId id="3801" r:id="rId31"/>
    <p:sldId id="3798" r:id="rId32"/>
    <p:sldId id="3799" r:id="rId33"/>
    <p:sldId id="3800" r:id="rId34"/>
    <p:sldId id="3727" r:id="rId35"/>
    <p:sldId id="3723" r:id="rId36"/>
    <p:sldId id="3728" r:id="rId37"/>
    <p:sldId id="3726" r:id="rId38"/>
    <p:sldId id="3770" r:id="rId39"/>
    <p:sldId id="3771" r:id="rId40"/>
    <p:sldId id="3772" r:id="rId41"/>
    <p:sldId id="3773" r:id="rId42"/>
    <p:sldId id="3756" r:id="rId43"/>
    <p:sldId id="3803" r:id="rId44"/>
    <p:sldId id="3804" r:id="rId45"/>
    <p:sldId id="3805" r:id="rId46"/>
    <p:sldId id="3806" r:id="rId47"/>
    <p:sldId id="3807" r:id="rId4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E347E-F4E1-4DA3-8199-6AF1749ECC68}">
          <p14:sldIdLst/>
        </p14:section>
        <p14:section name="Untitled Section" id="{B0325FCF-B0C2-41B2-AE42-BA8B5C1D5161}">
          <p14:sldIdLst>
            <p14:sldId id="3738"/>
            <p14:sldId id="3749"/>
            <p14:sldId id="3764"/>
            <p14:sldId id="3780"/>
            <p14:sldId id="3782"/>
            <p14:sldId id="3781"/>
            <p14:sldId id="3783"/>
            <p14:sldId id="3722"/>
            <p14:sldId id="3740"/>
            <p14:sldId id="3739"/>
            <p14:sldId id="3741"/>
            <p14:sldId id="3744"/>
            <p14:sldId id="3765"/>
            <p14:sldId id="3767"/>
            <p14:sldId id="3768"/>
            <p14:sldId id="3769"/>
            <p14:sldId id="3774"/>
            <p14:sldId id="3775"/>
            <p14:sldId id="3776"/>
            <p14:sldId id="3777"/>
            <p14:sldId id="3778"/>
            <p14:sldId id="3779"/>
            <p14:sldId id="3786"/>
            <p14:sldId id="3787"/>
            <p14:sldId id="3802"/>
            <p14:sldId id="3801"/>
            <p14:sldId id="3798"/>
            <p14:sldId id="3799"/>
            <p14:sldId id="3800"/>
            <p14:sldId id="3727"/>
            <p14:sldId id="3723"/>
            <p14:sldId id="3728"/>
            <p14:sldId id="3726"/>
            <p14:sldId id="3770"/>
            <p14:sldId id="3771"/>
            <p14:sldId id="3772"/>
            <p14:sldId id="3773"/>
            <p14:sldId id="3756"/>
            <p14:sldId id="3803"/>
            <p14:sldId id="3804"/>
            <p14:sldId id="3805"/>
            <p14:sldId id="3806"/>
            <p14:sldId id="38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78">
          <p15:clr>
            <a:srgbClr val="A4A3A4"/>
          </p15:clr>
        </p15:guide>
        <p15:guide id="2" orient="horz" pos="3860">
          <p15:clr>
            <a:srgbClr val="A4A3A4"/>
          </p15:clr>
        </p15:guide>
        <p15:guide id="7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038"/>
    <a:srgbClr val="6DC9E4"/>
    <a:srgbClr val="008000"/>
    <a:srgbClr val="00657C"/>
    <a:srgbClr val="F25C66"/>
    <a:srgbClr val="0CD3FF"/>
    <a:srgbClr val="E2B3FF"/>
    <a:srgbClr val="1E1A34"/>
    <a:srgbClr val="FFFFD2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F3F9B-E5EB-4A79-88C7-93604862CD04}" v="4" dt="2020-10-13T12:38:06.407"/>
    <p1510:client id="{FF53A697-92C3-4D83-97D0-7B314B816A81}" v="24" dt="2020-10-13T11:00:06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492"/>
      </p:cViewPr>
      <p:guideLst>
        <p:guide orient="horz" pos="978"/>
        <p:guide orient="horz" pos="38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ane Rowan" userId="7ebc62bc-2461-4c33-91ec-eb41182a6fcc" providerId="ADAL" clId="{8C6F3F9B-E5EB-4A79-88C7-93604862CD04}"/>
    <pc:docChg chg="custSel addSld delSld modSld modSection">
      <pc:chgData name="Duane Rowan" userId="7ebc62bc-2461-4c33-91ec-eb41182a6fcc" providerId="ADAL" clId="{8C6F3F9B-E5EB-4A79-88C7-93604862CD04}" dt="2020-10-13T12:38:38.195" v="108" actId="1076"/>
      <pc:docMkLst>
        <pc:docMk/>
      </pc:docMkLst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537079030" sldId="277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677574711" sldId="278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081616216" sldId="279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235369627" sldId="280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315175989" sldId="294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842001348" sldId="301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677560578" sldId="420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020461142" sldId="1912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199844607" sldId="1913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671791458" sldId="1914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650182894" sldId="1915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341187641" sldId="1916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2179630" sldId="1918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415932679" sldId="1919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116710848" sldId="1920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565824761" sldId="1921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852892747" sldId="1922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887618875" sldId="1923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799432599" sldId="1924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552631045" sldId="1945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674932148" sldId="1946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220568083" sldId="1947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347427297" sldId="1948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035535615" sldId="1949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247475846" sldId="1950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674551947" sldId="1952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833693180" sldId="1953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016246628" sldId="1954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650830001" sldId="1955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124661677" sldId="1956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134405219" sldId="1957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972829744" sldId="1958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376201401" sldId="2004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391727077" sldId="2026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385292930" sldId="2030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306934494" sldId="2031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575538666" sldId="2032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234446979" sldId="2033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40642496" sldId="2034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580413479" sldId="2035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679770180" sldId="2036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994664584" sldId="2037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653796369" sldId="2038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467693415" sldId="3546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8127040" sldId="3631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635181017" sldId="3708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049868540" sldId="3709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120897601" sldId="3710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104050291" sldId="3711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995080415" sldId="3712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173449230" sldId="3713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520188442" sldId="3714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606451046" sldId="3717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679293451" sldId="3725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40991957" sldId="3729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520437622" sldId="3730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773511165" sldId="3731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758162821" sldId="3733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64898126" sldId="3734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609790888" sldId="3735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1784800388" sldId="3736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269428794" sldId="3742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3182502983" sldId="3743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2162757704" sldId="3745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062524352" sldId="3747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410532981" sldId="3748"/>
        </pc:sldMkLst>
      </pc:sldChg>
      <pc:sldChg chg="del">
        <pc:chgData name="Duane Rowan" userId="7ebc62bc-2461-4c33-91ec-eb41182a6fcc" providerId="ADAL" clId="{8C6F3F9B-E5EB-4A79-88C7-93604862CD04}" dt="2020-10-13T12:28:48.621" v="0" actId="47"/>
        <pc:sldMkLst>
          <pc:docMk/>
          <pc:sldMk cId="921418171" sldId="3766"/>
        </pc:sldMkLst>
      </pc:sldChg>
      <pc:sldChg chg="addSp delSp modSp new mod modClrScheme chgLayout">
        <pc:chgData name="Duane Rowan" userId="7ebc62bc-2461-4c33-91ec-eb41182a6fcc" providerId="ADAL" clId="{8C6F3F9B-E5EB-4A79-88C7-93604862CD04}" dt="2020-10-13T12:31:05.187" v="49" actId="20577"/>
        <pc:sldMkLst>
          <pc:docMk/>
          <pc:sldMk cId="2617836767" sldId="3803"/>
        </pc:sldMkLst>
        <pc:spChg chg="del mod ord">
          <ac:chgData name="Duane Rowan" userId="7ebc62bc-2461-4c33-91ec-eb41182a6fcc" providerId="ADAL" clId="{8C6F3F9B-E5EB-4A79-88C7-93604862CD04}" dt="2020-10-13T12:29:01.923" v="2" actId="700"/>
          <ac:spMkLst>
            <pc:docMk/>
            <pc:sldMk cId="2617836767" sldId="3803"/>
            <ac:spMk id="2" creationId="{84E9F01A-6FCB-4D22-AF68-A8F0FB445F4E}"/>
          </ac:spMkLst>
        </pc:spChg>
        <pc:spChg chg="add mod ord">
          <ac:chgData name="Duane Rowan" userId="7ebc62bc-2461-4c33-91ec-eb41182a6fcc" providerId="ADAL" clId="{8C6F3F9B-E5EB-4A79-88C7-93604862CD04}" dt="2020-10-13T12:31:05.187" v="49" actId="20577"/>
          <ac:spMkLst>
            <pc:docMk/>
            <pc:sldMk cId="2617836767" sldId="3803"/>
            <ac:spMk id="3" creationId="{8BDC4D0A-92DD-4364-A4FE-52E7C478DE94}"/>
          </ac:spMkLst>
        </pc:spChg>
        <pc:spChg chg="add mod ord">
          <ac:chgData name="Duane Rowan" userId="7ebc62bc-2461-4c33-91ec-eb41182a6fcc" providerId="ADAL" clId="{8C6F3F9B-E5EB-4A79-88C7-93604862CD04}" dt="2020-10-13T12:29:01.923" v="2" actId="700"/>
          <ac:spMkLst>
            <pc:docMk/>
            <pc:sldMk cId="2617836767" sldId="3803"/>
            <ac:spMk id="4" creationId="{4CD6CD73-A0D1-42E3-97F4-418F06C7625D}"/>
          </ac:spMkLst>
        </pc:spChg>
        <pc:picChg chg="add mod">
          <ac:chgData name="Duane Rowan" userId="7ebc62bc-2461-4c33-91ec-eb41182a6fcc" providerId="ADAL" clId="{8C6F3F9B-E5EB-4A79-88C7-93604862CD04}" dt="2020-10-13T12:29:56.936" v="37" actId="1076"/>
          <ac:picMkLst>
            <pc:docMk/>
            <pc:sldMk cId="2617836767" sldId="3803"/>
            <ac:picMk id="6" creationId="{B0F78F9E-4220-4F8E-8F16-175FFB06BE01}"/>
          </ac:picMkLst>
        </pc:picChg>
        <pc:picChg chg="add mod">
          <ac:chgData name="Duane Rowan" userId="7ebc62bc-2461-4c33-91ec-eb41182a6fcc" providerId="ADAL" clId="{8C6F3F9B-E5EB-4A79-88C7-93604862CD04}" dt="2020-10-13T12:30:26.321" v="42" actId="14100"/>
          <ac:picMkLst>
            <pc:docMk/>
            <pc:sldMk cId="2617836767" sldId="3803"/>
            <ac:picMk id="8" creationId="{C63A438C-4067-4E32-9A29-DC5F843B69A5}"/>
          </ac:picMkLst>
        </pc:picChg>
      </pc:sldChg>
      <pc:sldChg chg="addSp delSp modSp mod">
        <pc:chgData name="Duane Rowan" userId="7ebc62bc-2461-4c33-91ec-eb41182a6fcc" providerId="ADAL" clId="{8C6F3F9B-E5EB-4A79-88C7-93604862CD04}" dt="2020-10-13T12:32:09.254" v="70" actId="1076"/>
        <pc:sldMkLst>
          <pc:docMk/>
          <pc:sldMk cId="533587708" sldId="3804"/>
        </pc:sldMkLst>
        <pc:spChg chg="mod">
          <ac:chgData name="Duane Rowan" userId="7ebc62bc-2461-4c33-91ec-eb41182a6fcc" providerId="ADAL" clId="{8C6F3F9B-E5EB-4A79-88C7-93604862CD04}" dt="2020-10-13T12:31:49.506" v="66" actId="20577"/>
          <ac:spMkLst>
            <pc:docMk/>
            <pc:sldMk cId="533587708" sldId="3804"/>
            <ac:spMk id="3" creationId="{8BDC4D0A-92DD-4364-A4FE-52E7C478DE94}"/>
          </ac:spMkLst>
        </pc:spChg>
        <pc:spChg chg="del">
          <ac:chgData name="Duane Rowan" userId="7ebc62bc-2461-4c33-91ec-eb41182a6fcc" providerId="ADAL" clId="{8C6F3F9B-E5EB-4A79-88C7-93604862CD04}" dt="2020-10-13T12:31:16.434" v="50" actId="478"/>
          <ac:spMkLst>
            <pc:docMk/>
            <pc:sldMk cId="533587708" sldId="3804"/>
            <ac:spMk id="4" creationId="{4CD6CD73-A0D1-42E3-97F4-418F06C7625D}"/>
          </ac:spMkLst>
        </pc:spChg>
        <pc:picChg chg="add del mod">
          <ac:chgData name="Duane Rowan" userId="7ebc62bc-2461-4c33-91ec-eb41182a6fcc" providerId="ADAL" clId="{8C6F3F9B-E5EB-4A79-88C7-93604862CD04}" dt="2020-10-13T12:31:53.538" v="68" actId="478"/>
          <ac:picMkLst>
            <pc:docMk/>
            <pc:sldMk cId="533587708" sldId="3804"/>
            <ac:picMk id="2" creationId="{C7392092-3629-4DBB-BDA9-71D5DC630386}"/>
          </ac:picMkLst>
        </pc:picChg>
        <pc:picChg chg="add del">
          <ac:chgData name="Duane Rowan" userId="7ebc62bc-2461-4c33-91ec-eb41182a6fcc" providerId="ADAL" clId="{8C6F3F9B-E5EB-4A79-88C7-93604862CD04}" dt="2020-10-13T12:31:52.275" v="67" actId="478"/>
          <ac:picMkLst>
            <pc:docMk/>
            <pc:sldMk cId="533587708" sldId="3804"/>
            <ac:picMk id="5" creationId="{960E2D1E-0202-439B-9B34-FDE5D5161B7D}"/>
          </ac:picMkLst>
        </pc:picChg>
        <pc:picChg chg="del">
          <ac:chgData name="Duane Rowan" userId="7ebc62bc-2461-4c33-91ec-eb41182a6fcc" providerId="ADAL" clId="{8C6F3F9B-E5EB-4A79-88C7-93604862CD04}" dt="2020-10-13T12:30:37.379" v="43" actId="478"/>
          <ac:picMkLst>
            <pc:docMk/>
            <pc:sldMk cId="533587708" sldId="3804"/>
            <ac:picMk id="6" creationId="{B0F78F9E-4220-4F8E-8F16-175FFB06BE01}"/>
          </ac:picMkLst>
        </pc:picChg>
        <pc:picChg chg="del">
          <ac:chgData name="Duane Rowan" userId="7ebc62bc-2461-4c33-91ec-eb41182a6fcc" providerId="ADAL" clId="{8C6F3F9B-E5EB-4A79-88C7-93604862CD04}" dt="2020-10-13T12:30:38.434" v="44" actId="478"/>
          <ac:picMkLst>
            <pc:docMk/>
            <pc:sldMk cId="533587708" sldId="3804"/>
            <ac:picMk id="8" creationId="{C63A438C-4067-4E32-9A29-DC5F843B69A5}"/>
          </ac:picMkLst>
        </pc:picChg>
        <pc:picChg chg="add mod">
          <ac:chgData name="Duane Rowan" userId="7ebc62bc-2461-4c33-91ec-eb41182a6fcc" providerId="ADAL" clId="{8C6F3F9B-E5EB-4A79-88C7-93604862CD04}" dt="2020-10-13T12:32:09.254" v="70" actId="1076"/>
          <ac:picMkLst>
            <pc:docMk/>
            <pc:sldMk cId="533587708" sldId="3804"/>
            <ac:picMk id="11" creationId="{3951CE3F-3452-4B74-B756-7364884CC3AA}"/>
          </ac:picMkLst>
        </pc:picChg>
      </pc:sldChg>
      <pc:sldChg chg="addSp delSp modSp add mod">
        <pc:chgData name="Duane Rowan" userId="7ebc62bc-2461-4c33-91ec-eb41182a6fcc" providerId="ADAL" clId="{8C6F3F9B-E5EB-4A79-88C7-93604862CD04}" dt="2020-10-13T12:32:51.802" v="86" actId="1076"/>
        <pc:sldMkLst>
          <pc:docMk/>
          <pc:sldMk cId="4181265382" sldId="3805"/>
        </pc:sldMkLst>
        <pc:spChg chg="mod">
          <ac:chgData name="Duane Rowan" userId="7ebc62bc-2461-4c33-91ec-eb41182a6fcc" providerId="ADAL" clId="{8C6F3F9B-E5EB-4A79-88C7-93604862CD04}" dt="2020-10-13T12:32:21.122" v="83" actId="20577"/>
          <ac:spMkLst>
            <pc:docMk/>
            <pc:sldMk cId="4181265382" sldId="3805"/>
            <ac:spMk id="3" creationId="{8BDC4D0A-92DD-4364-A4FE-52E7C478DE94}"/>
          </ac:spMkLst>
        </pc:spChg>
        <pc:picChg chg="add mod">
          <ac:chgData name="Duane Rowan" userId="7ebc62bc-2461-4c33-91ec-eb41182a6fcc" providerId="ADAL" clId="{8C6F3F9B-E5EB-4A79-88C7-93604862CD04}" dt="2020-10-13T12:32:51.802" v="86" actId="1076"/>
          <ac:picMkLst>
            <pc:docMk/>
            <pc:sldMk cId="4181265382" sldId="3805"/>
            <ac:picMk id="4" creationId="{ECA91DDF-55C9-47FF-8580-EFB26701CFF3}"/>
          </ac:picMkLst>
        </pc:picChg>
        <pc:picChg chg="del">
          <ac:chgData name="Duane Rowan" userId="7ebc62bc-2461-4c33-91ec-eb41182a6fcc" providerId="ADAL" clId="{8C6F3F9B-E5EB-4A79-88C7-93604862CD04}" dt="2020-10-13T12:32:47.201" v="84" actId="478"/>
          <ac:picMkLst>
            <pc:docMk/>
            <pc:sldMk cId="4181265382" sldId="3805"/>
            <ac:picMk id="11" creationId="{3951CE3F-3452-4B74-B756-7364884CC3AA}"/>
          </ac:picMkLst>
        </pc:picChg>
      </pc:sldChg>
      <pc:sldChg chg="addSp delSp modSp add mod">
        <pc:chgData name="Duane Rowan" userId="7ebc62bc-2461-4c33-91ec-eb41182a6fcc" providerId="ADAL" clId="{8C6F3F9B-E5EB-4A79-88C7-93604862CD04}" dt="2020-10-13T12:34:58.361" v="101" actId="1076"/>
        <pc:sldMkLst>
          <pc:docMk/>
          <pc:sldMk cId="2227965842" sldId="3806"/>
        </pc:sldMkLst>
        <pc:spChg chg="mod">
          <ac:chgData name="Duane Rowan" userId="7ebc62bc-2461-4c33-91ec-eb41182a6fcc" providerId="ADAL" clId="{8C6F3F9B-E5EB-4A79-88C7-93604862CD04}" dt="2020-10-13T12:34:19.699" v="96" actId="20577"/>
          <ac:spMkLst>
            <pc:docMk/>
            <pc:sldMk cId="2227965842" sldId="3806"/>
            <ac:spMk id="3" creationId="{8BDC4D0A-92DD-4364-A4FE-52E7C478DE94}"/>
          </ac:spMkLst>
        </pc:spChg>
        <pc:picChg chg="del mod">
          <ac:chgData name="Duane Rowan" userId="7ebc62bc-2461-4c33-91ec-eb41182a6fcc" providerId="ADAL" clId="{8C6F3F9B-E5EB-4A79-88C7-93604862CD04}" dt="2020-10-13T12:34:22.241" v="98" actId="478"/>
          <ac:picMkLst>
            <pc:docMk/>
            <pc:sldMk cId="2227965842" sldId="3806"/>
            <ac:picMk id="4" creationId="{ECA91DDF-55C9-47FF-8580-EFB26701CFF3}"/>
          </ac:picMkLst>
        </pc:picChg>
        <pc:picChg chg="add mod">
          <ac:chgData name="Duane Rowan" userId="7ebc62bc-2461-4c33-91ec-eb41182a6fcc" providerId="ADAL" clId="{8C6F3F9B-E5EB-4A79-88C7-93604862CD04}" dt="2020-10-13T12:34:58.361" v="101" actId="1076"/>
          <ac:picMkLst>
            <pc:docMk/>
            <pc:sldMk cId="2227965842" sldId="3806"/>
            <ac:picMk id="5" creationId="{749D02DC-2E16-424A-84C4-6450815A2BF4}"/>
          </ac:picMkLst>
        </pc:picChg>
      </pc:sldChg>
      <pc:sldChg chg="addSp delSp modSp mod">
        <pc:chgData name="Duane Rowan" userId="7ebc62bc-2461-4c33-91ec-eb41182a6fcc" providerId="ADAL" clId="{8C6F3F9B-E5EB-4A79-88C7-93604862CD04}" dt="2020-10-13T12:38:38.195" v="108" actId="1076"/>
        <pc:sldMkLst>
          <pc:docMk/>
          <pc:sldMk cId="1871287408" sldId="3807"/>
        </pc:sldMkLst>
        <pc:spChg chg="mod">
          <ac:chgData name="Duane Rowan" userId="7ebc62bc-2461-4c33-91ec-eb41182a6fcc" providerId="ADAL" clId="{8C6F3F9B-E5EB-4A79-88C7-93604862CD04}" dt="2020-10-13T12:38:31.938" v="105" actId="20577"/>
          <ac:spMkLst>
            <pc:docMk/>
            <pc:sldMk cId="1871287408" sldId="3807"/>
            <ac:spMk id="3" creationId="{8BDC4D0A-92DD-4364-A4FE-52E7C478DE94}"/>
          </ac:spMkLst>
        </pc:spChg>
        <pc:picChg chg="add mod">
          <ac:chgData name="Duane Rowan" userId="7ebc62bc-2461-4c33-91ec-eb41182a6fcc" providerId="ADAL" clId="{8C6F3F9B-E5EB-4A79-88C7-93604862CD04}" dt="2020-10-13T12:38:38.195" v="108" actId="1076"/>
          <ac:picMkLst>
            <pc:docMk/>
            <pc:sldMk cId="1871287408" sldId="3807"/>
            <ac:picMk id="4" creationId="{844570F3-03A0-48B7-926E-2E4507A9A295}"/>
          </ac:picMkLst>
        </pc:picChg>
        <pc:picChg chg="del">
          <ac:chgData name="Duane Rowan" userId="7ebc62bc-2461-4c33-91ec-eb41182a6fcc" providerId="ADAL" clId="{8C6F3F9B-E5EB-4A79-88C7-93604862CD04}" dt="2020-10-13T12:38:34.450" v="106" actId="478"/>
          <ac:picMkLst>
            <pc:docMk/>
            <pc:sldMk cId="1871287408" sldId="3807"/>
            <ac:picMk id="5" creationId="{749D02DC-2E16-424A-84C4-6450815A2BF4}"/>
          </ac:picMkLst>
        </pc:picChg>
      </pc:sldChg>
      <pc:sldMasterChg chg="delSldLayout">
        <pc:chgData name="Duane Rowan" userId="7ebc62bc-2461-4c33-91ec-eb41182a6fcc" providerId="ADAL" clId="{8C6F3F9B-E5EB-4A79-88C7-93604862CD04}" dt="2020-10-13T12:28:48.621" v="0" actId="47"/>
        <pc:sldMasterMkLst>
          <pc:docMk/>
          <pc:sldMasterMk cId="2743996384" sldId="2147483672"/>
        </pc:sldMasterMkLst>
        <pc:sldLayoutChg chg="del">
          <pc:chgData name="Duane Rowan" userId="7ebc62bc-2461-4c33-91ec-eb41182a6fcc" providerId="ADAL" clId="{8C6F3F9B-E5EB-4A79-88C7-93604862CD04}" dt="2020-10-13T12:28:48.621" v="0" actId="47"/>
          <pc:sldLayoutMkLst>
            <pc:docMk/>
            <pc:sldMasterMk cId="2743996384" sldId="2147483672"/>
            <pc:sldLayoutMk cId="829328769" sldId="2147483704"/>
          </pc:sldLayoutMkLst>
        </pc:sldLayoutChg>
        <pc:sldLayoutChg chg="del">
          <pc:chgData name="Duane Rowan" userId="7ebc62bc-2461-4c33-91ec-eb41182a6fcc" providerId="ADAL" clId="{8C6F3F9B-E5EB-4A79-88C7-93604862CD04}" dt="2020-10-13T12:28:48.621" v="0" actId="47"/>
          <pc:sldLayoutMkLst>
            <pc:docMk/>
            <pc:sldMasterMk cId="2743996384" sldId="2147483672"/>
            <pc:sldLayoutMk cId="3871226525" sldId="214748370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3FBC7-08D8-4866-8DD4-39EC1B8A25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DBED3-0610-43F5-ACB3-F9A6F7AF7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4CF8-3E54-4941-985E-4AF8C19232A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D9066-E43F-47CE-93D9-0E1038E1F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540B3-FE98-4D58-96B5-95F596CE83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F9456-A8F5-44B2-93E0-B3B512F7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268B5-8193-4475-9554-1CB281ABA2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A757A-9938-49CB-A041-148D7B38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2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6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0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1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7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1300B-803F-46B0-B9CB-F093B439BEE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/>
              <a:ea typeface="ＭＳ Ｐゴシック" pitchFamily="1" charset="-128"/>
            </a:endParaRPr>
          </a:p>
        </p:txBody>
      </p:sp>
      <p:sp>
        <p:nvSpPr>
          <p:cNvPr id="1146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Automatic Sampling Systems and Performance Testing</a:t>
            </a:r>
          </a:p>
        </p:txBody>
      </p:sp>
      <p:sp>
        <p:nvSpPr>
          <p:cNvPr id="1146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University of Texas  •  PETEX</a:t>
            </a:r>
          </a:p>
        </p:txBody>
      </p:sp>
      <p:sp>
        <p:nvSpPr>
          <p:cNvPr id="11469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Petroleum Measurement</a:t>
            </a:r>
          </a:p>
        </p:txBody>
      </p:sp>
    </p:spTree>
    <p:extLst>
      <p:ext uri="{BB962C8B-B14F-4D97-AF65-F5344CB8AC3E}">
        <p14:creationId xmlns:p14="http://schemas.microsoft.com/office/powerpoint/2010/main" val="36523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1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A757A-9938-49CB-A041-148D7B3847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ption Title Slide – No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135887-C37A-5142-A361-3F4B6E756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6"/>
            <a:ext cx="12188824" cy="6856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272489-FB77-8F46-9D73-1495A0494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90" y="1302672"/>
            <a:ext cx="433591" cy="43359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FA57AC8-F063-E042-A3E3-740734C66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474" y="1097280"/>
            <a:ext cx="7158215" cy="2120053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 sz="5000" b="1"/>
            </a:lvl1pPr>
            <a:lvl2pPr marL="0" indent="0">
              <a:spcBef>
                <a:spcPts val="0"/>
              </a:spcBef>
              <a:spcAft>
                <a:spcPts val="1500"/>
              </a:spcAft>
              <a:buNone/>
              <a:defRPr/>
            </a:lvl2pPr>
            <a:lvl3pPr marL="6350" indent="0">
              <a:buNone/>
              <a:tabLst/>
              <a:defRPr/>
            </a:lvl3pPr>
            <a:lvl4pPr marL="628650" indent="-623888">
              <a:buNone/>
              <a:tabLst/>
              <a:defRPr/>
            </a:lvl4pPr>
            <a:lvl5pPr marL="628650" indent="-623888">
              <a:buNone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FBE26-E01B-1340-9570-3CEDFCC21D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400" y="5385600"/>
            <a:ext cx="2520000" cy="67284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FCBE8-86F8-1E43-8858-F612574299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175" y="4416489"/>
            <a:ext cx="2822575" cy="3381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0" indent="0">
              <a:buNone/>
              <a:defRPr sz="1800"/>
            </a:lvl2pPr>
            <a:lvl3pPr marL="342900" indent="-338138">
              <a:buNone/>
              <a:tabLst/>
              <a:defRPr sz="1800"/>
            </a:lvl3pPr>
            <a:lvl4pPr marL="342900" indent="-338138">
              <a:buNone/>
              <a:tabLst/>
              <a:defRPr sz="1800"/>
            </a:lvl4pPr>
            <a:lvl5pPr marL="342900" indent="-338138">
              <a:buNone/>
              <a:tabLst/>
              <a:defRPr sz="1800"/>
            </a:lvl5pPr>
          </a:lstStyle>
          <a:p>
            <a:pPr lvl="0"/>
            <a:r>
              <a:rPr lang="en-GB"/>
              <a:t>9 August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65175" y="1557338"/>
            <a:ext cx="5221288" cy="4572000"/>
          </a:xfrm>
        </p:spPr>
        <p:txBody>
          <a:bodyPr/>
          <a:lstStyle>
            <a:lvl2pPr marL="319088" indent="-319088">
              <a:buFont typeface="Wingdings" pitchFamily="2" charset="2"/>
              <a:buChar char="§"/>
              <a:defRPr/>
            </a:lvl2pPr>
            <a:lvl4pPr marL="914400" indent="-28575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202363" y="1557338"/>
            <a:ext cx="5221287" cy="4572000"/>
          </a:xfrm>
        </p:spPr>
        <p:txBody>
          <a:bodyPr/>
          <a:lstStyle>
            <a:lvl2pPr marL="319088" indent="-319088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C06B94C-EBC3-F84A-8888-FD0CE7462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1B95DF-EF38-1141-93B7-5385D2585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E7ED695-C833-A143-9DA7-E019A95C5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65175" y="6321344"/>
            <a:ext cx="452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020B-1BA7-4876-8626-36E483C15E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601F31-E1BE-FA4F-8C2D-87A9724E2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6" y="632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8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542D5460-5C3B-3C46-B13F-D93E2FCDD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DE80E-0E5D-174B-AE85-0FBAC5BA8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F1E9865-5C94-C944-9A11-3BDFA86F8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65175" y="6321344"/>
            <a:ext cx="452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020B-1BA7-4876-8626-36E483C15E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12561-658F-5144-A762-56FA7ACF9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6" y="632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5BFCB19-7BF8-F445-88DC-0EC6C6658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CCADB-B2E7-9B42-B410-353DF8212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C5501F7-8914-5F44-BCD3-6DB840C76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65175" y="6321344"/>
            <a:ext cx="452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020B-1BA7-4876-8626-36E483C15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3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1" y="838200"/>
            <a:ext cx="9649486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1471" y="1600200"/>
            <a:ext cx="9649486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11D34"/>
                </a:solidFill>
              </a:defRPr>
            </a:lvl1pPr>
            <a:lvl2pPr marL="341313" indent="0">
              <a:buFontTx/>
              <a:buNone/>
              <a:defRPr/>
            </a:lvl2pPr>
            <a:lvl3pPr marL="798513" indent="-225425">
              <a:buFont typeface="Arial" pitchFamily="34" charset="0"/>
              <a:buChar char="–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520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ide_hea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88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457200"/>
            <a:ext cx="1117309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7868" y="1371600"/>
            <a:ext cx="1117309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 marL="341313" indent="0">
              <a:buFontTx/>
              <a:buNone/>
              <a:defRPr sz="1600"/>
            </a:lvl2pPr>
            <a:lvl3pPr marL="798513" indent="-225425">
              <a:buFont typeface="Arial" pitchFamily="34" charset="0"/>
              <a:buChar char="–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585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ide_hea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88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5" y="838200"/>
            <a:ext cx="1066522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15735" y="1600200"/>
            <a:ext cx="10665222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11D34"/>
                </a:solidFill>
              </a:defRPr>
            </a:lvl1pPr>
            <a:lvl2pPr marL="341313" indent="0">
              <a:buFontTx/>
              <a:buNone/>
              <a:defRPr sz="1600"/>
            </a:lvl2pPr>
            <a:lvl3pPr marL="798513" indent="-225425">
              <a:buFont typeface="Arial" pitchFamily="34" charset="0"/>
              <a:buChar char="–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323409" y="6477000"/>
            <a:ext cx="5357548" cy="30480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54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4478" y="6443663"/>
            <a:ext cx="284405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0B79DBF-DB20-4F49-8C11-E16BA03099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1218883" y="1829308"/>
            <a:ext cx="9779018" cy="335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20430"/>
              </a:buClr>
              <a:defRPr sz="2400">
                <a:latin typeface="Arial"/>
              </a:defRPr>
            </a:lvl1pPr>
            <a:lvl2pPr>
              <a:defRPr sz="21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400">
                <a:latin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8883" y="158750"/>
            <a:ext cx="9779018" cy="552915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CAM_200_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2" y="6257723"/>
            <a:ext cx="2334469" cy="3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M_(red-black)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9091" y="4831393"/>
            <a:ext cx="2470644" cy="40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0754" y="1320653"/>
            <a:ext cx="7135700" cy="1741857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4" y="3074380"/>
            <a:ext cx="7135700" cy="9170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597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122363"/>
            <a:ext cx="103605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6F68-4FE7-4232-8267-B7B4802B4A6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61BE-33D4-4285-B81D-F2B58984C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8" y="543560"/>
            <a:ext cx="11153775" cy="887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99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ption Title Slide – 1x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65173" y="1685923"/>
            <a:ext cx="5576888" cy="35719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9B3C95A-1321-E746-906E-FC4087A3C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174" y="1159669"/>
            <a:ext cx="11157076" cy="52625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1756051-9A7D-8946-8725-64D461B430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2167200"/>
            <a:ext cx="1218882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5177" y="531527"/>
            <a:ext cx="10658474" cy="6281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765175" y="6321344"/>
            <a:ext cx="708867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40538-51FE-7645-850C-903345B10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6" y="632648"/>
            <a:ext cx="3048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6E310-C592-2C46-AB19-69A3F8DA5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4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8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ide_hea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88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1" y="838200"/>
            <a:ext cx="9649486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1471" y="1600200"/>
            <a:ext cx="9649486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11D34"/>
                </a:solidFill>
              </a:defRPr>
            </a:lvl1pPr>
            <a:lvl2pPr marL="341313" indent="0">
              <a:buFontTx/>
              <a:buNone/>
              <a:defRPr/>
            </a:lvl2pPr>
            <a:lvl3pPr marL="798513" indent="-225425">
              <a:buFont typeface="Arial" pitchFamily="34" charset="0"/>
              <a:buChar char="–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323409" y="6477000"/>
            <a:ext cx="5357548" cy="30480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49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51" y="2619"/>
            <a:ext cx="7978034" cy="1143000"/>
          </a:xfrm>
        </p:spPr>
        <p:txBody>
          <a:bodyPr/>
          <a:lstStyle>
            <a:lvl1pPr>
              <a:defRPr sz="4799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651" y="1145618"/>
            <a:ext cx="10973460" cy="5056007"/>
          </a:xfrm>
          <a:prstGeom prst="rect">
            <a:avLst/>
          </a:prstGeom>
        </p:spPr>
        <p:txBody>
          <a:bodyPr/>
          <a:lstStyle>
            <a:lvl1pPr marL="0" indent="355511">
              <a:buClr>
                <a:srgbClr val="336699"/>
              </a:buClr>
              <a:buFont typeface="Wingdings" pitchFamily="2" charset="2"/>
              <a:buChar char="§"/>
              <a:defRPr sz="3732"/>
            </a:lvl1pPr>
            <a:lvl2pPr>
              <a:buClr>
                <a:srgbClr val="336699"/>
              </a:buClr>
              <a:buSzPct val="100000"/>
              <a:buFont typeface="Tahoma" pitchFamily="34" charset="0"/>
              <a:buChar char="–"/>
              <a:defRPr sz="3199"/>
            </a:lvl2pPr>
            <a:lvl3pPr>
              <a:buClr>
                <a:srgbClr val="336699"/>
              </a:buClr>
              <a:buSzPct val="100000"/>
              <a:buFont typeface="Wingdings" pitchFamily="2" charset="2"/>
              <a:buChar char="§"/>
              <a:defRPr sz="2666"/>
            </a:lvl3pPr>
            <a:lvl4pPr>
              <a:buClr>
                <a:srgbClr val="336699"/>
              </a:buClr>
              <a:buSzPct val="100000"/>
              <a:buFont typeface="Arial Narrow" pitchFamily="34" charset="0"/>
              <a:buChar char="–"/>
              <a:defRPr sz="2399"/>
            </a:lvl4pPr>
            <a:lvl5pPr>
              <a:buClr>
                <a:srgbClr val="336699"/>
              </a:buClr>
              <a:buSzPct val="100000"/>
              <a:defRPr sz="2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10" descr="Cameron_SLB_2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928" y="6193197"/>
            <a:ext cx="1523603" cy="3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8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51" y="2619"/>
            <a:ext cx="7978034" cy="1143000"/>
          </a:xfrm>
        </p:spPr>
        <p:txBody>
          <a:bodyPr/>
          <a:lstStyle>
            <a:lvl1pPr>
              <a:defRPr sz="4799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651" y="1145618"/>
            <a:ext cx="10973460" cy="5056007"/>
          </a:xfrm>
          <a:prstGeom prst="rect">
            <a:avLst/>
          </a:prstGeom>
        </p:spPr>
        <p:txBody>
          <a:bodyPr/>
          <a:lstStyle>
            <a:lvl1pPr marL="0" indent="355511">
              <a:buClr>
                <a:srgbClr val="336699"/>
              </a:buClr>
              <a:buFont typeface="Wingdings" pitchFamily="2" charset="2"/>
              <a:buChar char="§"/>
              <a:defRPr sz="3732"/>
            </a:lvl1pPr>
            <a:lvl2pPr>
              <a:buClr>
                <a:srgbClr val="336699"/>
              </a:buClr>
              <a:buSzPct val="100000"/>
              <a:buFont typeface="Tahoma" pitchFamily="34" charset="0"/>
              <a:buChar char="–"/>
              <a:defRPr sz="3199"/>
            </a:lvl2pPr>
            <a:lvl3pPr>
              <a:buClr>
                <a:srgbClr val="336699"/>
              </a:buClr>
              <a:buSzPct val="100000"/>
              <a:buFont typeface="Wingdings" pitchFamily="2" charset="2"/>
              <a:buChar char="§"/>
              <a:defRPr sz="2666"/>
            </a:lvl3pPr>
            <a:lvl4pPr>
              <a:buClr>
                <a:srgbClr val="336699"/>
              </a:buClr>
              <a:buSzPct val="100000"/>
              <a:buFont typeface="Arial Narrow" pitchFamily="34" charset="0"/>
              <a:buChar char="–"/>
              <a:defRPr sz="2399"/>
            </a:lvl4pPr>
            <a:lvl5pPr>
              <a:buClr>
                <a:srgbClr val="336699"/>
              </a:buClr>
              <a:buSzPct val="100000"/>
              <a:defRPr sz="2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411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3097" y="3"/>
            <a:ext cx="10998510" cy="1058091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" y="6346721"/>
            <a:ext cx="576113" cy="50165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EBC730-BC36-435C-828E-3BD1605EF150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3094" y="1385889"/>
            <a:ext cx="11009620" cy="477996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84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709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87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3097" y="3"/>
            <a:ext cx="10998510" cy="1058091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" y="6346721"/>
            <a:ext cx="576113" cy="50165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EBC730-BC36-435C-828E-3BD1605EF150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3094" y="1385889"/>
            <a:ext cx="11009620" cy="477996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60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3">
          <p15:clr>
            <a:srgbClr val="FBAE40"/>
          </p15:clr>
        </p15:guide>
        <p15:guide id="3" pos="7317">
          <p15:clr>
            <a:srgbClr val="FBAE40"/>
          </p15:clr>
        </p15:guide>
        <p15:guide id="4" orient="horz" pos="709">
          <p15:clr>
            <a:srgbClr val="FBAE40"/>
          </p15:clr>
        </p15:guide>
        <p15:guide id="5" orient="horz" pos="4156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87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51" y="2619"/>
            <a:ext cx="7978034" cy="1143000"/>
          </a:xfrm>
        </p:spPr>
        <p:txBody>
          <a:bodyPr/>
          <a:lstStyle>
            <a:lvl1pPr>
              <a:defRPr sz="4799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651" y="1145618"/>
            <a:ext cx="10973460" cy="5056007"/>
          </a:xfrm>
          <a:prstGeom prst="rect">
            <a:avLst/>
          </a:prstGeom>
        </p:spPr>
        <p:txBody>
          <a:bodyPr/>
          <a:lstStyle>
            <a:lvl1pPr marL="0" indent="355511">
              <a:buClr>
                <a:srgbClr val="336699"/>
              </a:buClr>
              <a:buFont typeface="Wingdings" pitchFamily="2" charset="2"/>
              <a:buChar char="§"/>
              <a:defRPr sz="3732"/>
            </a:lvl1pPr>
            <a:lvl2pPr>
              <a:buClr>
                <a:srgbClr val="336699"/>
              </a:buClr>
              <a:buSzPct val="100000"/>
              <a:buFont typeface="Tahoma" pitchFamily="34" charset="0"/>
              <a:buChar char="–"/>
              <a:defRPr sz="3199"/>
            </a:lvl2pPr>
            <a:lvl3pPr>
              <a:buClr>
                <a:srgbClr val="336699"/>
              </a:buClr>
              <a:buSzPct val="100000"/>
              <a:buFont typeface="Wingdings" pitchFamily="2" charset="2"/>
              <a:buChar char="§"/>
              <a:defRPr sz="2666"/>
            </a:lvl3pPr>
            <a:lvl4pPr>
              <a:buClr>
                <a:srgbClr val="336699"/>
              </a:buClr>
              <a:buSzPct val="100000"/>
              <a:buFont typeface="Arial Narrow" pitchFamily="34" charset="0"/>
              <a:buChar char="–"/>
              <a:defRPr sz="2399"/>
            </a:lvl4pPr>
            <a:lvl5pPr>
              <a:buClr>
                <a:srgbClr val="336699"/>
              </a:buClr>
              <a:buSzPct val="100000"/>
              <a:defRPr sz="2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57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51" y="2619"/>
            <a:ext cx="7978034" cy="1143000"/>
          </a:xfrm>
        </p:spPr>
        <p:txBody>
          <a:bodyPr/>
          <a:lstStyle>
            <a:lvl1pPr>
              <a:defRPr sz="4799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651" y="1145618"/>
            <a:ext cx="10973460" cy="5056007"/>
          </a:xfrm>
          <a:prstGeom prst="rect">
            <a:avLst/>
          </a:prstGeom>
        </p:spPr>
        <p:txBody>
          <a:bodyPr/>
          <a:lstStyle>
            <a:lvl1pPr marL="0" indent="355511">
              <a:buClr>
                <a:srgbClr val="336699"/>
              </a:buClr>
              <a:buFont typeface="Wingdings" pitchFamily="2" charset="2"/>
              <a:buChar char="§"/>
              <a:defRPr sz="3732"/>
            </a:lvl1pPr>
            <a:lvl2pPr>
              <a:buClr>
                <a:srgbClr val="336699"/>
              </a:buClr>
              <a:buSzPct val="100000"/>
              <a:buFont typeface="Tahoma" pitchFamily="34" charset="0"/>
              <a:buChar char="–"/>
              <a:defRPr sz="3199"/>
            </a:lvl2pPr>
            <a:lvl3pPr>
              <a:buClr>
                <a:srgbClr val="336699"/>
              </a:buClr>
              <a:buSzPct val="100000"/>
              <a:buFont typeface="Wingdings" pitchFamily="2" charset="2"/>
              <a:buChar char="§"/>
              <a:defRPr sz="2666"/>
            </a:lvl3pPr>
            <a:lvl4pPr>
              <a:buClr>
                <a:srgbClr val="336699"/>
              </a:buClr>
              <a:buSzPct val="100000"/>
              <a:buFont typeface="Arial Narrow" pitchFamily="34" charset="0"/>
              <a:buChar char="–"/>
              <a:defRPr sz="2399"/>
            </a:lvl4pPr>
            <a:lvl5pPr>
              <a:buClr>
                <a:srgbClr val="336699"/>
              </a:buClr>
              <a:buSzPct val="100000"/>
              <a:defRPr sz="2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846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2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ption Title Slide – 2x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65173" y="1685923"/>
            <a:ext cx="5576888" cy="35719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9B3C95A-1321-E746-906E-FC4087A3C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174" y="1159669"/>
            <a:ext cx="11157076" cy="52625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1756051-9A7D-8946-8725-64D461B430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67200"/>
            <a:ext cx="6089904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60609AC-B2DC-0B4D-9122-4C65CC8E5C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9904" y="2167200"/>
            <a:ext cx="6089904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5177" y="531527"/>
            <a:ext cx="10658474" cy="6281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765175" y="6321344"/>
            <a:ext cx="708867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40538-51FE-7645-850C-903345B10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6" y="632648"/>
            <a:ext cx="3048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6E310-C592-2C46-AB19-69A3F8DA5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0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7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5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4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56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8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28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8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B77A2F9-9513-7042-8531-362DCB72A37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1BF304F-E8DC-2240-8E8B-972E521C6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3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ide_hea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88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457200"/>
            <a:ext cx="11173090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7868" y="1371600"/>
            <a:ext cx="1117309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 marL="341313" indent="0">
              <a:buFontTx/>
              <a:buNone/>
              <a:defRPr sz="1600"/>
            </a:lvl2pPr>
            <a:lvl3pPr marL="798513" indent="-225425">
              <a:buFont typeface="Arial" pitchFamily="34" charset="0"/>
              <a:buChar char="–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430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ption Title Slide – 3x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65173" y="1685923"/>
            <a:ext cx="5576888" cy="35719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9B3C95A-1321-E746-906E-FC4087A3C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174" y="1159669"/>
            <a:ext cx="11157076" cy="52625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5177" y="531527"/>
            <a:ext cx="10658474" cy="6281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765175" y="6321344"/>
            <a:ext cx="708867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40538-51FE-7645-850C-903345B10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6" y="632648"/>
            <a:ext cx="3048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6E310-C592-2C46-AB19-69A3F8DA5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49AF6A8-1B15-2842-AF0E-C70B0F717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31629" y="2168685"/>
            <a:ext cx="4057195" cy="39606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64D28919-64DA-B846-9EB7-ED12C4E370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7196" y="2168525"/>
            <a:ext cx="4071694" cy="39608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81E7B52-CF82-A242-B1D6-56A89602D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68526"/>
            <a:ext cx="4059936" cy="3960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33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ide_hea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88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5" y="838200"/>
            <a:ext cx="1066522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15735" y="1600200"/>
            <a:ext cx="10665222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11D34"/>
                </a:solidFill>
              </a:defRPr>
            </a:lvl1pPr>
            <a:lvl2pPr marL="341313" indent="0">
              <a:buFontTx/>
              <a:buNone/>
              <a:defRPr sz="1600"/>
            </a:lvl2pPr>
            <a:lvl3pPr marL="798513" indent="-225425">
              <a:buFont typeface="Arial" pitchFamily="34" charset="0"/>
              <a:buChar char="–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323409" y="6477000"/>
            <a:ext cx="5357548" cy="304800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07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135887-C37A-5142-A361-3F4B6E756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6"/>
            <a:ext cx="12188824" cy="685621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FA57AC8-F063-E042-A3E3-740734C66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474" y="1097280"/>
            <a:ext cx="9445118" cy="427329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 sz="5000" b="1">
                <a:solidFill>
                  <a:srgbClr val="1E1A34"/>
                </a:solidFill>
              </a:defRPr>
            </a:lvl1pPr>
            <a:lvl2pPr marL="0" indent="0">
              <a:spcBef>
                <a:spcPts val="1500"/>
              </a:spcBef>
              <a:spcAft>
                <a:spcPts val="1500"/>
              </a:spcAft>
              <a:buNone/>
              <a:defRPr>
                <a:solidFill>
                  <a:srgbClr val="1E1A34"/>
                </a:solidFill>
              </a:defRPr>
            </a:lvl2pPr>
            <a:lvl3pPr marL="6350" indent="0">
              <a:buNone/>
              <a:tabLst/>
              <a:defRPr/>
            </a:lvl3pPr>
            <a:lvl4pPr marL="628650" indent="-623888">
              <a:buNone/>
              <a:tabLst/>
              <a:defRPr/>
            </a:lvl4pPr>
            <a:lvl5pPr marL="628650" indent="-623888">
              <a:buNone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BC431-0DAD-FA4A-AA6B-C65BF8322B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49364-379E-9B45-BF37-5392D1B232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90" y="1302672"/>
            <a:ext cx="433591" cy="4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1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135887-C37A-5142-A361-3F4B6E756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6"/>
            <a:ext cx="12188824" cy="685621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FA57AC8-F063-E042-A3E3-740734C66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474" y="1097280"/>
            <a:ext cx="9445118" cy="427329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 sz="5000" b="1">
                <a:solidFill>
                  <a:schemeClr val="tx2"/>
                </a:solidFill>
              </a:defRPr>
            </a:lvl1pPr>
            <a:lvl2pPr marL="0" indent="0">
              <a:spcBef>
                <a:spcPts val="1500"/>
              </a:spcBef>
              <a:spcAft>
                <a:spcPts val="1500"/>
              </a:spcAft>
              <a:buNone/>
              <a:defRPr>
                <a:solidFill>
                  <a:schemeClr val="tx2"/>
                </a:solidFill>
              </a:defRPr>
            </a:lvl2pPr>
            <a:lvl3pPr marL="6350" indent="0">
              <a:buNone/>
              <a:tabLst/>
              <a:defRPr/>
            </a:lvl3pPr>
            <a:lvl4pPr marL="628650" indent="-623888">
              <a:buNone/>
              <a:tabLst/>
              <a:defRPr/>
            </a:lvl4pPr>
            <a:lvl5pPr marL="628650" indent="-623888">
              <a:buNone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BC431-0DAD-FA4A-AA6B-C65BF832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E8B72-F729-C442-AC7A-47AC03822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90" y="1302672"/>
            <a:ext cx="433591" cy="4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1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175" y="532800"/>
            <a:ext cx="10658475" cy="781198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BF356FE-1019-2B4A-9D5F-A2BCB4E20A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5175" y="1557338"/>
            <a:ext cx="10658475" cy="4572000"/>
          </a:xfrm>
        </p:spPr>
        <p:txBody>
          <a:bodyPr/>
          <a:lstStyle>
            <a:lvl2pPr marL="319088" indent="-319088">
              <a:buFont typeface="Wingdings" pitchFamily="2" charset="2"/>
              <a:buChar char="§"/>
              <a:defRPr/>
            </a:lvl2pPr>
            <a:lvl4pPr marL="914400" indent="-28575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52108D72-E9D8-BE45-8420-0FE53EB1F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727EF-D70A-D54B-B2E9-D488483B1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BD0107-1546-AD45-A35D-8066587CD3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6" y="632648"/>
            <a:ext cx="304800" cy="304800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6477895-D261-6D43-96A9-A103723FB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65175" y="6321344"/>
            <a:ext cx="452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020B-1BA7-4876-8626-36E483C15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7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x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5A105B-FEBE-4452-9B08-C36F66D52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175" y="1557338"/>
            <a:ext cx="10658474" cy="4571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6533C9-D231-4983-B828-91B99A66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532800"/>
            <a:ext cx="10658475" cy="781198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BE0683-DE6C-934F-8E9E-8E81D05CF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A1EDBF-CF8B-C946-8AAA-A2862815B7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C57BF9E-17F8-8642-8BC3-FB9D68887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65175" y="6321344"/>
            <a:ext cx="452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020B-1BA7-4876-8626-36E483C15E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A8A52-6058-9546-BF17-0AC033DB4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6" y="632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22F7CC4-B744-4D31-99EE-D58627624FA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65175" y="1557338"/>
            <a:ext cx="10658475" cy="45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CA2047C-B45A-44BF-8BB0-6974556E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532800"/>
            <a:ext cx="10658475" cy="781198"/>
          </a:xfrm>
          <a:prstGeom prst="rect">
            <a:avLst/>
          </a:prstGeom>
        </p:spPr>
        <p:txBody>
          <a:bodyPr anchor="t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A7682AD4-D535-2148-9761-E05CF8A8A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248EF6-8123-7A48-8D7B-8B08B6553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5364" y="6326473"/>
            <a:ext cx="1348286" cy="359996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38B0A71-8528-5A43-8220-A51E73CA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65175" y="6321344"/>
            <a:ext cx="452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020B-1BA7-4876-8626-36E483C15E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D68BEA-BF07-AA4D-AB40-883F56FC4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6" y="632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7" y="531527"/>
            <a:ext cx="10658474" cy="781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6" y="1557338"/>
            <a:ext cx="10658474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F4E0B6-4A1A-7D4C-BAE0-510590B3A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5" y="6321344"/>
            <a:ext cx="65058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4B22C9E-B034-1741-9786-A1D4F5500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65175" y="6321344"/>
            <a:ext cx="452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020B-1BA7-4876-8626-36E483C15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6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4" r:id="rId3"/>
    <p:sldLayoutId id="2147483687" r:id="rId4"/>
    <p:sldLayoutId id="2147483681" r:id="rId5"/>
    <p:sldLayoutId id="2147483682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46" r:id="rId20"/>
    <p:sldLayoutId id="2147483751" r:id="rId21"/>
    <p:sldLayoutId id="2147483752" r:id="rId22"/>
    <p:sldLayoutId id="2147483753" r:id="rId23"/>
    <p:sldLayoutId id="2147483757" r:id="rId24"/>
    <p:sldLayoutId id="2147483764" r:id="rId25"/>
    <p:sldLayoutId id="2147483765" r:id="rId26"/>
    <p:sldLayoutId id="2147483766" r:id="rId2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000"/>
        </a:spcBef>
        <a:buClr>
          <a:schemeClr val="bg1"/>
        </a:buClr>
        <a:buFont typeface="Symbol" panose="05050102010706020507" pitchFamily="18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19088" indent="-319088" algn="l" defTabSz="914400" rtl="0" eaLnBrk="1" latinLnBrk="0" hangingPunct="1">
        <a:spcBef>
          <a:spcPts val="800"/>
        </a:spcBef>
        <a:buClr>
          <a:schemeClr val="bg1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285750" algn="l" defTabSz="914400" rtl="0" eaLnBrk="1" latinLnBrk="0" hangingPunct="1">
        <a:spcBef>
          <a:spcPts val="600"/>
        </a:spcBef>
        <a:buClr>
          <a:schemeClr val="bg1"/>
        </a:buClr>
        <a:buFont typeface="Arial" panose="020B06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85750" algn="l" defTabSz="914400" rtl="0" eaLnBrk="1" latinLnBrk="0" hangingPunct="1">
        <a:spcBef>
          <a:spcPts val="400"/>
        </a:spcBef>
        <a:buClr>
          <a:schemeClr val="bg1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spcBef>
          <a:spcPts val="400"/>
        </a:spcBef>
        <a:buClr>
          <a:schemeClr val="bg1"/>
        </a:buClr>
        <a:buFont typeface="Arial" panose="020B0604020202020204" pitchFamily="34" charset="0"/>
        <a:buChar char="+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981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5" pos="7196" userDrawn="1">
          <p15:clr>
            <a:srgbClr val="F26B43"/>
          </p15:clr>
        </p15:guide>
        <p15:guide id="6" pos="3771" userDrawn="1">
          <p15:clr>
            <a:srgbClr val="F26B43"/>
          </p15:clr>
        </p15:guide>
        <p15:guide id="7" pos="482" userDrawn="1">
          <p15:clr>
            <a:srgbClr val="F26B43"/>
          </p15:clr>
        </p15:guide>
        <p15:guide id="8" pos="39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C-1335_Grid-Bkgrd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8" name="Picture 2" descr="Inside_header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12700"/>
            <a:ext cx="12188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75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6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jp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15BE3C-A8FB-5943-97D3-D5AAFB3CC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474" y="1097280"/>
            <a:ext cx="9445118" cy="4273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Sensia Measurement  </a:t>
            </a:r>
          </a:p>
          <a:p>
            <a:r>
              <a:rPr lang="en-US" sz="3200" dirty="0"/>
              <a:t>JISKOOT Blending Systems Training – </a:t>
            </a:r>
          </a:p>
          <a:p>
            <a:r>
              <a:rPr lang="en-US" sz="3200" dirty="0"/>
              <a:t>Week 2 Day 1</a:t>
            </a:r>
          </a:p>
          <a:p>
            <a:r>
              <a:rPr lang="en-US" sz="2000" dirty="0"/>
              <a:t>Duane Rowan – Product Champion</a:t>
            </a:r>
          </a:p>
        </p:txBody>
      </p:sp>
    </p:spTree>
    <p:extLst>
      <p:ext uri="{BB962C8B-B14F-4D97-AF65-F5344CB8AC3E}">
        <p14:creationId xmlns:p14="http://schemas.microsoft.com/office/powerpoint/2010/main" val="406659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3D97-174C-431A-A309-6341EE95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 in these key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21B3-93D0-4FF1-8916-1506866288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Crude Oil Terminals</a:t>
            </a:r>
          </a:p>
          <a:p>
            <a:pPr marL="1085850" lvl="2" indent="-457200"/>
            <a:r>
              <a:rPr lang="en-US" dirty="0"/>
              <a:t>Where different crude types come together</a:t>
            </a:r>
          </a:p>
          <a:p>
            <a:pPr marL="1085850" lvl="2" indent="-457200"/>
            <a:r>
              <a:rPr lang="en-US" dirty="0"/>
              <a:t>Critical Infrastructure Storage Hubs</a:t>
            </a:r>
          </a:p>
          <a:p>
            <a:pPr marL="1085850" lvl="2" indent="-457200"/>
            <a:r>
              <a:rPr lang="en-US" dirty="0"/>
              <a:t>Where third party terminal that is supplying multiple refineries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Crude Oil Refineries</a:t>
            </a:r>
          </a:p>
          <a:p>
            <a:pPr marL="1085850" lvl="2" indent="-457200"/>
            <a:r>
              <a:rPr lang="en-US" dirty="0"/>
              <a:t>That are using a variety of crude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Refined Terminals</a:t>
            </a:r>
          </a:p>
          <a:p>
            <a:pPr marL="1085850" lvl="2" indent="-457200"/>
            <a:r>
              <a:rPr lang="en-US" dirty="0"/>
              <a:t>Where they are supplying a variety of products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Import/Export Terminals</a:t>
            </a:r>
          </a:p>
          <a:p>
            <a:pPr marL="1085850" lvl="2" indent="-457200"/>
            <a:r>
              <a:rPr lang="en-US" dirty="0"/>
              <a:t>Where they are bringing in fuels that may need to be adjusted to meet market demands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Marine Fuel Terminals/Barges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CBA36-CA2E-4810-B1F5-1431AF606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E1280-EDA7-4D7E-9841-DEB9EC737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B79C0-48D4-469F-9973-29ACF24B8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Crude Oil Terminals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F8E83-EF98-4D3D-84E7-B7CCDBCFA6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1425"/>
            <a:ext cx="452438" cy="365125"/>
          </a:xfrm>
        </p:spPr>
        <p:txBody>
          <a:bodyPr/>
          <a:lstStyle/>
          <a:p>
            <a:fld id="{0200020B-1BA7-4876-8626-36E483C15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6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CB86F-A89E-4429-8CFE-D62EFFBC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728" y="201478"/>
            <a:ext cx="2690515" cy="224024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5FACA3-EBD7-4618-98C9-8C1307FF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531527"/>
            <a:ext cx="10658474" cy="781198"/>
          </a:xfrm>
        </p:spPr>
        <p:txBody>
          <a:bodyPr/>
          <a:lstStyle/>
          <a:p>
            <a:r>
              <a:rPr lang="en-US" dirty="0"/>
              <a:t>Crude Oil Terminal Market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119BEF-008C-4D02-9817-8BEF41B43D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5174" y="1557338"/>
            <a:ext cx="7088673" cy="4572000"/>
          </a:xfrm>
        </p:spPr>
        <p:txBody>
          <a:bodyPr/>
          <a:lstStyle/>
          <a:p>
            <a:r>
              <a:rPr lang="en-US" dirty="0"/>
              <a:t>Blending market is often associated with Terminals that are handling refineries that are processing a variety of oils, but also in refineries that are major hubs that handle a large variety of crude oils, condensates and other feedstocks</a:t>
            </a:r>
          </a:p>
          <a:p>
            <a:r>
              <a:rPr lang="en-US" dirty="0"/>
              <a:t>The key areas for terminals that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Crossroads of heavy &amp; light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Crossroads of sweet &amp; sour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inlet of refineries processing variety of crudes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E75DFD8-18F2-4360-ACCB-4AB4E679A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5A3BEDA-41A0-4BD6-95F9-BE60B676A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175" y="6321344"/>
            <a:ext cx="4521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200020B-1BA7-4876-8626-36E483C15EB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16278-A413-4E52-9545-A5B1B8E25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790" y="2308878"/>
            <a:ext cx="3502925" cy="224024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71C13-8D45-466D-84F0-224BEC877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102" y="4446226"/>
            <a:ext cx="3149769" cy="22402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5111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 Pacific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5B6D23-AA46-4DD4-9BD9-D0BA1E97D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368071"/>
            <a:ext cx="10800018" cy="42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D655F-B05C-4359-B3AA-2D87F6F29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5" y="1695206"/>
            <a:ext cx="11069619" cy="34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0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30F44-F8A1-4314-BA91-41239737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312725"/>
            <a:ext cx="10896231" cy="23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7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66926-7F5A-4135-98F0-2D30C27E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9" y="1469036"/>
            <a:ext cx="10936226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7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B79C0-48D4-469F-9973-29ACF24B8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Refined product terminals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F8E83-EF98-4D3D-84E7-B7CCDBCFA6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1425"/>
            <a:ext cx="452438" cy="365125"/>
          </a:xfrm>
        </p:spPr>
        <p:txBody>
          <a:bodyPr/>
          <a:lstStyle/>
          <a:p>
            <a:fld id="{0200020B-1BA7-4876-8626-36E483C15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CB86F-A89E-4429-8CFE-D62EFFBC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728" y="201478"/>
            <a:ext cx="2690515" cy="224024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5FACA3-EBD7-4618-98C9-8C1307FF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531527"/>
            <a:ext cx="10658474" cy="781198"/>
          </a:xfrm>
        </p:spPr>
        <p:txBody>
          <a:bodyPr/>
          <a:lstStyle/>
          <a:p>
            <a:r>
              <a:rPr lang="en-US" dirty="0"/>
              <a:t>Refined Product Terminal Market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119BEF-008C-4D02-9817-8BEF41B43D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5174" y="1557338"/>
            <a:ext cx="7088673" cy="4572000"/>
          </a:xfrm>
        </p:spPr>
        <p:txBody>
          <a:bodyPr/>
          <a:lstStyle/>
          <a:p>
            <a:r>
              <a:rPr lang="en-US" dirty="0"/>
              <a:t>Blending market is often associated with Terminals that are exporting or transporting refined products</a:t>
            </a:r>
          </a:p>
          <a:p>
            <a:r>
              <a:rPr lang="en-US" dirty="0"/>
              <a:t>The key areas for terminals that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Export Hubs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Regions with high concentration of refineries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E75DFD8-18F2-4360-ACCB-4AB4E679A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5A3BEDA-41A0-4BD6-95F9-BE60B676A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175" y="6321344"/>
            <a:ext cx="4521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200020B-1BA7-4876-8626-36E483C15EB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16278-A413-4E52-9545-A5B1B8E25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790" y="2308878"/>
            <a:ext cx="3502925" cy="224024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71C13-8D45-466D-84F0-224BEC877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102" y="4446226"/>
            <a:ext cx="3149769" cy="22402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3841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 Pacific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A5170-A2B2-4500-9A5D-41439474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1256005"/>
            <a:ext cx="11078463" cy="43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97" dirty="0">
                <a:ea typeface="ＭＳ Ｐゴシック" pitchFamily="1" charset="-128"/>
              </a:rPr>
              <a:t>Agenda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48DF4B-1E26-4C32-9B5E-EF02F445C93B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i="1" dirty="0"/>
              <a:t>Week 2</a:t>
            </a:r>
          </a:p>
          <a:p>
            <a:pPr marL="542925"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Blending Market</a:t>
            </a:r>
          </a:p>
          <a:p>
            <a:pPr marL="542925"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Blending Sales Process</a:t>
            </a:r>
          </a:p>
          <a:p>
            <a:pPr marL="542925"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Blending Sales Tools</a:t>
            </a:r>
          </a:p>
          <a:p>
            <a:pPr marL="542925"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Blending Sales Case Studies</a:t>
            </a:r>
          </a:p>
          <a:p>
            <a:pPr lvl="3" indent="0">
              <a:lnSpc>
                <a:spcPct val="90000"/>
              </a:lnSpc>
              <a:buNone/>
            </a:pPr>
            <a:r>
              <a:rPr lang="en-GB" dirty="0"/>
              <a:t>	</a:t>
            </a:r>
            <a:endParaRPr lang="en-US" sz="2131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9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6A2BB-286E-4DEC-AF74-514B1855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312725"/>
            <a:ext cx="11166849" cy="35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8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8B7AB-77D1-4E63-87B7-B8DA03D8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372826"/>
            <a:ext cx="10971500" cy="19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6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209A5-843A-474C-96B0-AC96428C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04" y="1312725"/>
            <a:ext cx="10478359" cy="7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55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B79C0-48D4-469F-9973-29ACF24B8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Marine Fuel Oil Terminals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F8E83-EF98-4D3D-84E7-B7CCDBCFA6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1425"/>
            <a:ext cx="452438" cy="365125"/>
          </a:xfrm>
        </p:spPr>
        <p:txBody>
          <a:bodyPr/>
          <a:lstStyle/>
          <a:p>
            <a:fld id="{0200020B-1BA7-4876-8626-36E483C15E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37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5FACA3-EBD7-4618-98C9-8C1307FF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531527"/>
            <a:ext cx="10658474" cy="781198"/>
          </a:xfrm>
        </p:spPr>
        <p:txBody>
          <a:bodyPr/>
          <a:lstStyle/>
          <a:p>
            <a:r>
              <a:rPr lang="en-US" dirty="0"/>
              <a:t>Marine Fuel Oil Terminal Market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119BEF-008C-4D02-9817-8BEF41B43D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5174" y="1557338"/>
            <a:ext cx="7088673" cy="4572000"/>
          </a:xfrm>
        </p:spPr>
        <p:txBody>
          <a:bodyPr/>
          <a:lstStyle/>
          <a:p>
            <a:r>
              <a:rPr lang="en-US" dirty="0"/>
              <a:t>Marine Fuel Oil Blending market is often associated with any large shipping terminals where cargo enters or exits a country.</a:t>
            </a:r>
          </a:p>
          <a:p>
            <a:r>
              <a:rPr lang="en-US" dirty="0"/>
              <a:t>The key areas for terminals that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sea import/export shipping hubs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Crude Transport via ship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Refined Product import/export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E75DFD8-18F2-4360-ACCB-4AB4E679A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5A3BEDA-41A0-4BD6-95F9-BE60B676A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175" y="6321344"/>
            <a:ext cx="4521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200020B-1BA7-4876-8626-36E483C15EB0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3074" name="Picture 2" descr="Project Design | Wolverine Terminals">
            <a:extLst>
              <a:ext uri="{FF2B5EF4-FFF2-40B4-BE49-F238E27FC236}">
                <a16:creationId xmlns:a16="http://schemas.microsoft.com/office/drawing/2014/main" id="{F58C30FA-7D8C-47DC-8610-B1486F6E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04" y="3715591"/>
            <a:ext cx="3620621" cy="24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roject Design | Wolverine Terminals">
            <a:extLst>
              <a:ext uri="{FF2B5EF4-FFF2-40B4-BE49-F238E27FC236}">
                <a16:creationId xmlns:a16="http://schemas.microsoft.com/office/drawing/2014/main" id="{2AA5D155-9A75-4595-A54E-2601F97A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35" y="728662"/>
            <a:ext cx="3866952" cy="16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32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C1BB-ADB1-4E04-B00A-71038970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Fuel Consumption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311C9-2D4C-4804-80E2-E8467D5F9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7B1BB-E649-4A01-84DD-7E91DA558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F8D93-39F0-462A-BD49-D3E884694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649794"/>
            <a:ext cx="1032654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6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A22A-658F-4184-88B8-8F030D9A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Mix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FD46-519F-4574-A901-399A9727A59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07EDB-B8F0-4DA6-900F-CCAF284DE9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40101-A43F-4783-BADD-6897CFC2B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22B9A-EB60-46BA-A0D6-4B2B94AA4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77F84-E1F5-480D-B174-3ED58DFFD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99" y="1557338"/>
            <a:ext cx="7664175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D0A4A6-CA42-4275-8051-36618F351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662" y="1757072"/>
            <a:ext cx="3496163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3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023E-38FF-4A89-91CA-AB45C0C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Marine Fuels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34F63-5198-45EC-BA71-467CC80EC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11F90-683A-49B2-8080-91AF5C7D8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EB05A4-F591-43A2-945D-F3BD6D84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99" y="1312725"/>
            <a:ext cx="7634879" cy="53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64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1FEB-BBF7-4D9D-AB35-83034FCD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Marine Fuels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9289-F85F-49A2-93CF-4753BA29B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81402-CD86-4E90-8D4F-7E1F98787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DEEB5-55F2-42C2-9BAB-02EB99B95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64" y="1731215"/>
            <a:ext cx="7668695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D7F7-45A4-4E34-BFA4-202669C1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Exxon Marine Fuels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CCB6-590F-4118-9F05-7DD45E3F6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D66C1-24C7-4E38-B9C9-022556B32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565AE-3CBC-4047-A2E8-4DED2EA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1217512"/>
            <a:ext cx="7152183" cy="4839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E19D5-9CCC-4E4A-9B8B-209A0CB9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78" y="1217512"/>
            <a:ext cx="5923070" cy="57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1942-4778-4AA4-B560-BA961253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will be an ongoing process of learning.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CFD700-E419-4011-B7DE-90E245F409D4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765175" y="1343301"/>
          <a:ext cx="10658470" cy="53431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1694">
                  <a:extLst>
                    <a:ext uri="{9D8B030D-6E8A-4147-A177-3AD203B41FA5}">
                      <a16:colId xmlns:a16="http://schemas.microsoft.com/office/drawing/2014/main" val="497735410"/>
                    </a:ext>
                  </a:extLst>
                </a:gridCol>
                <a:gridCol w="2131694">
                  <a:extLst>
                    <a:ext uri="{9D8B030D-6E8A-4147-A177-3AD203B41FA5}">
                      <a16:colId xmlns:a16="http://schemas.microsoft.com/office/drawing/2014/main" val="3621833238"/>
                    </a:ext>
                  </a:extLst>
                </a:gridCol>
                <a:gridCol w="2131694">
                  <a:extLst>
                    <a:ext uri="{9D8B030D-6E8A-4147-A177-3AD203B41FA5}">
                      <a16:colId xmlns:a16="http://schemas.microsoft.com/office/drawing/2014/main" val="3634660492"/>
                    </a:ext>
                  </a:extLst>
                </a:gridCol>
                <a:gridCol w="2131694">
                  <a:extLst>
                    <a:ext uri="{9D8B030D-6E8A-4147-A177-3AD203B41FA5}">
                      <a16:colId xmlns:a16="http://schemas.microsoft.com/office/drawing/2014/main" val="3690678961"/>
                    </a:ext>
                  </a:extLst>
                </a:gridCol>
                <a:gridCol w="2131694">
                  <a:extLst>
                    <a:ext uri="{9D8B030D-6E8A-4147-A177-3AD203B41FA5}">
                      <a16:colId xmlns:a16="http://schemas.microsoft.com/office/drawing/2014/main" val="163558081"/>
                    </a:ext>
                  </a:extLst>
                </a:gridCol>
              </a:tblGrid>
              <a:tr h="67536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Jon Moreau</a:t>
                      </a:r>
                    </a:p>
                    <a:p>
                      <a:pPr algn="ctr"/>
                      <a:r>
                        <a:rPr lang="en-US" sz="1400" dirty="0"/>
                        <a:t>(mentor)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Duane Rowan</a:t>
                      </a:r>
                    </a:p>
                    <a:p>
                      <a:pPr algn="ctr"/>
                      <a:r>
                        <a:rPr lang="en-US" sz="1400" dirty="0"/>
                        <a:t>(mentor)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Gary Potten</a:t>
                      </a:r>
                    </a:p>
                    <a:p>
                      <a:pPr algn="ctr"/>
                      <a:r>
                        <a:rPr lang="en-US" sz="1400" dirty="0"/>
                        <a:t>(mentor)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Mark Doust</a:t>
                      </a:r>
                    </a:p>
                    <a:p>
                      <a:pPr algn="ctr"/>
                      <a:r>
                        <a:rPr lang="en-US" sz="1400" dirty="0"/>
                        <a:t>(tech advisor)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14880"/>
                  </a:ext>
                </a:extLst>
              </a:tr>
              <a:tr h="3109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David Aldous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1902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Ateeth Saligram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615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Omar El Raggal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29453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Madan Kumar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43544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Ian Dowdell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667989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Brad Moes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58592"/>
                  </a:ext>
                </a:extLst>
              </a:tr>
              <a:tr h="5631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Braden Montalvo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50288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James Morris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63545"/>
                  </a:ext>
                </a:extLst>
              </a:tr>
              <a:tr h="3367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Steven Cochran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54026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Daniel Garcia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910306"/>
                  </a:ext>
                </a:extLst>
              </a:tr>
              <a:tr h="5631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Laura Huerfano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69132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Marcio Cruz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F00E3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92463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Eduardo Mota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F00E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3357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FE92F-89C9-476D-9EBB-920CD511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5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B79C0-48D4-469F-9973-29ACF24B8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F8E83-EF98-4D3D-84E7-B7CCDBCFA6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1425"/>
            <a:ext cx="452438" cy="365125"/>
          </a:xfrm>
        </p:spPr>
        <p:txBody>
          <a:bodyPr/>
          <a:lstStyle/>
          <a:p>
            <a:fld id="{0200020B-1BA7-4876-8626-36E483C15E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2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5FACA3-EBD7-4618-98C9-8C1307FF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531527"/>
            <a:ext cx="10658474" cy="781198"/>
          </a:xfrm>
        </p:spPr>
        <p:txBody>
          <a:bodyPr/>
          <a:lstStyle/>
          <a:p>
            <a:r>
              <a:rPr lang="en-US" dirty="0"/>
              <a:t>Refinery Market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119BEF-008C-4D02-9817-8BEF41B43D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5175" y="1557338"/>
            <a:ext cx="5221288" cy="4572000"/>
          </a:xfrm>
        </p:spPr>
        <p:txBody>
          <a:bodyPr/>
          <a:lstStyle/>
          <a:p>
            <a:r>
              <a:rPr lang="en-US" dirty="0"/>
              <a:t>Blending market is often associated with refineries that are processing a variety of oils, but also in refineries that are major hubs that handle a large variety of crude oils, condensates and other feedstocks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two key processes that break down heavy oils are:</a:t>
            </a:r>
          </a:p>
          <a:p>
            <a:pPr marL="661988" lvl="1" indent="-342900">
              <a:buFont typeface="Arial" panose="020B0604020202020204" pitchFamily="34" charset="0"/>
              <a:buChar char="•"/>
            </a:pPr>
            <a:r>
              <a:rPr lang="en-US" dirty="0"/>
              <a:t>Hydrocracking</a:t>
            </a:r>
          </a:p>
          <a:p>
            <a:pPr marL="661988" lvl="1" indent="-342900">
              <a:buFont typeface="Arial" panose="020B0604020202020204" pitchFamily="34" charset="0"/>
              <a:buChar char="•"/>
            </a:pPr>
            <a:r>
              <a:rPr lang="en-US" dirty="0"/>
              <a:t>Coking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B5678-9EE8-4BB9-AA47-2D61D5B2C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95" b="-2"/>
          <a:stretch/>
        </p:blipFill>
        <p:spPr>
          <a:xfrm>
            <a:off x="6202363" y="1557338"/>
            <a:ext cx="5221287" cy="4572000"/>
          </a:xfrm>
          <a:prstGeom prst="rect">
            <a:avLst/>
          </a:prstGeom>
          <a:noFill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E75DFD8-18F2-4360-ACCB-4AB4E679A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954" y="6321344"/>
            <a:ext cx="650589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5A3BEDA-41A0-4BD6-95F9-BE60B676A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175" y="6321344"/>
            <a:ext cx="4521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200020B-1BA7-4876-8626-36E483C15EB0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F1AD-11AC-4862-9931-5FA8EA91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Refinery 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A4145-B3DC-4EE0-B6A5-2453AE7385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Refinery Processes can be divided into 4 general areas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17787-22CD-471E-A870-2C4BC2EB818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B699B-19A0-439B-8AA0-D49E2D44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EB3BA-D63F-4321-B16B-B67DF5A5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68" y="0"/>
            <a:ext cx="548456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5C2D33-2512-4E54-94FD-793F1C4DB286}"/>
              </a:ext>
            </a:extLst>
          </p:cNvPr>
          <p:cNvSpPr/>
          <p:nvPr/>
        </p:nvSpPr>
        <p:spPr>
          <a:xfrm>
            <a:off x="6846104" y="981075"/>
            <a:ext cx="992971" cy="4649764"/>
          </a:xfrm>
          <a:prstGeom prst="rect">
            <a:avLst/>
          </a:prstGeom>
          <a:solidFill>
            <a:schemeClr val="bg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Separation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5C1AD0-3F19-450D-9427-4C879AEA7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52"/>
          <a:stretch/>
        </p:blipFill>
        <p:spPr>
          <a:xfrm>
            <a:off x="772936" y="2867025"/>
            <a:ext cx="5223034" cy="2667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61F0B4-DF7E-4E47-9034-A0D7BA523EAF}"/>
              </a:ext>
            </a:extLst>
          </p:cNvPr>
          <p:cNvSpPr/>
          <p:nvPr/>
        </p:nvSpPr>
        <p:spPr>
          <a:xfrm>
            <a:off x="7869237" y="54770"/>
            <a:ext cx="3636963" cy="380285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Treatment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FE6445-9371-4C0E-AC79-2F4774218DC2}"/>
              </a:ext>
            </a:extLst>
          </p:cNvPr>
          <p:cNvSpPr/>
          <p:nvPr/>
        </p:nvSpPr>
        <p:spPr>
          <a:xfrm>
            <a:off x="11536362" y="866776"/>
            <a:ext cx="460786" cy="3333749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Blending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A5120D-89A0-4C7C-91F6-67DC428E7B4F}"/>
              </a:ext>
            </a:extLst>
          </p:cNvPr>
          <p:cNvSpPr/>
          <p:nvPr/>
        </p:nvSpPr>
        <p:spPr>
          <a:xfrm>
            <a:off x="8677276" y="2095499"/>
            <a:ext cx="1301470" cy="3333749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33214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B14FE2-C0AF-4CFB-A34A-553CBEFB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Cracking &amp; Coking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018850-1103-47AA-8B1A-2A095C37D1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333738"/>
                </a:solidFill>
              </a:rPr>
              <a:t>C</a:t>
            </a:r>
            <a:r>
              <a:rPr lang="en-US" sz="2000" b="0" i="0" dirty="0">
                <a:solidFill>
                  <a:srgbClr val="333738"/>
                </a:solidFill>
                <a:effectLst/>
              </a:rPr>
              <a:t>racking</a:t>
            </a:r>
          </a:p>
          <a:p>
            <a:r>
              <a:rPr lang="en-US" sz="2000" b="0" i="0" dirty="0">
                <a:solidFill>
                  <a:srgbClr val="333738"/>
                </a:solidFill>
                <a:effectLst/>
              </a:rPr>
              <a:t>The term </a:t>
            </a:r>
            <a:r>
              <a:rPr lang="en-US" sz="2000" dirty="0">
                <a:solidFill>
                  <a:srgbClr val="333738"/>
                </a:solidFill>
              </a:rPr>
              <a:t>c</a:t>
            </a:r>
            <a:r>
              <a:rPr lang="en-US" sz="2000" b="0" i="0" dirty="0">
                <a:solidFill>
                  <a:srgbClr val="333738"/>
                </a:solidFill>
                <a:effectLst/>
              </a:rPr>
              <a:t>racking comes from the process of breaking up long hydrocarbon molecules (using thermal processes) into smaller, more useful molecules. The cracking process uses heat (450°C to 750°C) to convert heavy straight run liquids into more useable products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D7AFB6-F3FB-46C7-B253-EE56239DEF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/>
              <a:t>Coking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Coking is the most severe thermal process (above 600°C) used in the refinery to treat the very bottom-of-the-barrel of crude oil, like ultra-heavy oils and bitumen.  </a:t>
            </a:r>
            <a:endParaRPr lang="en-US" sz="2000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0C407DB-35C0-4149-84C4-63D33990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200020B-1BA7-4876-8626-36E483C15EB0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pic>
        <p:nvPicPr>
          <p:cNvPr id="6146" name="Picture 2" descr="Cracking">
            <a:extLst>
              <a:ext uri="{FF2B5EF4-FFF2-40B4-BE49-F238E27FC236}">
                <a16:creationId xmlns:a16="http://schemas.microsoft.com/office/drawing/2014/main" id="{52B5BF72-07BE-471C-8258-A607AACF86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4397952"/>
            <a:ext cx="3709307" cy="21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28361D-6937-400E-9A80-C1BDB956D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2" b="1888"/>
          <a:stretch/>
        </p:blipFill>
        <p:spPr>
          <a:xfrm>
            <a:off x="6178986" y="3490545"/>
            <a:ext cx="5448722" cy="25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4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 Pacific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9B7F2-D2A7-472D-929E-DE7D371F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233615"/>
            <a:ext cx="10971500" cy="41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69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7E722-E112-4AB8-A545-B830C19E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4" y="1110058"/>
            <a:ext cx="10751740" cy="46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7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E4DF5-47DF-4DCE-818C-E3FC26DD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312725"/>
            <a:ext cx="10971500" cy="1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30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FB7-7E28-4459-8E89-B70870B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6A08A-A7A0-4102-A256-CCB89F465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14F-7A51-41F0-9874-C0A23F0D5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4C2D37-08EC-436A-9F99-428B002A1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7" y="1427853"/>
            <a:ext cx="10658474" cy="7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2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78AA3C-2D5C-413F-BC51-09CBF07FC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3055D-FFC8-4ED4-A14A-02B5ADBC87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1425"/>
            <a:ext cx="452438" cy="365125"/>
          </a:xfrm>
        </p:spPr>
        <p:txBody>
          <a:bodyPr/>
          <a:lstStyle/>
          <a:p>
            <a:fld id="{0200020B-1BA7-4876-8626-36E483C15EB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98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DC4D0A-92DD-4364-A4FE-52E7C478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Bunker Info (AP)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6CD73-A0D1-42E3-97F4-418F06C762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78F9E-4220-4F8E-8F16-175FFB06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7" y="1296126"/>
            <a:ext cx="5987575" cy="5086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A438C-4067-4E32-9A29-DC5F843B6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296126"/>
            <a:ext cx="5857682" cy="50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99EB-9C2E-4701-BB86-36CDCBA8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5657-1F9C-49E1-99B0-3E563CE03A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week 1 presentations have been uploaded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week 1 recordings were uploaded last night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B94BE-B454-4254-ADA6-6774607C7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D7CBE-C11E-4E15-8CD3-96A0CC967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2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DC4D0A-92DD-4364-A4FE-52E7C478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Bunker Info - Europe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1CE3F-3452-4B74-B756-7364884CC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49" y="1155401"/>
            <a:ext cx="6087325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7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DC4D0A-92DD-4364-A4FE-52E7C478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Bunker Info - Africa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91DDF-55C9-47FF-8580-EFB26701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249" y="987030"/>
            <a:ext cx="6630325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5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DC4D0A-92DD-4364-A4FE-52E7C478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Bunker Info -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D02DC-2E16-424A-84C4-6450815A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20" y="1098427"/>
            <a:ext cx="6317583" cy="5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65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DC4D0A-92DD-4364-A4FE-52E7C478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Bunker Info - LAM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570F3-03A0-48B7-926E-2E4507A9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39" y="1151729"/>
            <a:ext cx="6601746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8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BEF4-DC72-4509-8AAB-EA50FF31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Data – Terminal Capacity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DD47F-F6BC-42F4-A7F2-ECAA6619E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EF7F9-34FD-4117-8A35-A62EB3F9A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89541-E8BD-4CF2-89AB-13CA15FA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3" y="1313998"/>
            <a:ext cx="10665067" cy="32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BEF4-DC72-4509-8AAB-EA50FF31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Data – Refinery Capacity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DD47F-F6BC-42F4-A7F2-ECAA6619E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EF7F9-34FD-4117-8A35-A62EB3F9A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94079-8A13-45C7-BC40-608C2562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505951"/>
            <a:ext cx="10954885" cy="27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E010-23A7-4F1E-AAC5-6AEF8405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E1DF4-83FF-4221-86C5-323C6139F8B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We have made major progress on updating the Sales ROI Calculator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C2A85-002A-46DB-A3D7-6FA5C949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8FB84-CE99-43AD-9AAD-D74EC306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2131885"/>
            <a:ext cx="8681832" cy="41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7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180C4-4CD0-467E-B669-0B1736A46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Market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672F5-74A0-4D5A-A459-F36DF02BE3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1425"/>
            <a:ext cx="452438" cy="365125"/>
          </a:xfrm>
        </p:spPr>
        <p:txBody>
          <a:bodyPr/>
          <a:lstStyle/>
          <a:p>
            <a:fld id="{0200020B-1BA7-4876-8626-36E483C15E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1266BE0-E813-46AD-A90C-29841A7406E4}"/>
              </a:ext>
            </a:extLst>
          </p:cNvPr>
          <p:cNvCxnSpPr>
            <a:cxnSpLocks/>
          </p:cNvCxnSpPr>
          <p:nvPr/>
        </p:nvCxnSpPr>
        <p:spPr>
          <a:xfrm flipV="1">
            <a:off x="8987379" y="4332409"/>
            <a:ext cx="1184989" cy="62961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CA9ED7-320A-44AD-8278-718AED41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blending systems found?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87C16-E0BD-4E5C-9F7D-38B2408B5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00D8D-68B4-4495-B485-47642C6F3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00020B-1BA7-4876-8626-36E483C15EB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2" descr="Image result for from wellhead to refinery">
            <a:extLst>
              <a:ext uri="{FF2B5EF4-FFF2-40B4-BE49-F238E27FC236}">
                <a16:creationId xmlns:a16="http://schemas.microsoft.com/office/drawing/2014/main" id="{0DF89D93-2717-405F-9C45-930A418DD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5560" r="77600" b="65805"/>
          <a:stretch/>
        </p:blipFill>
        <p:spPr bwMode="auto">
          <a:xfrm>
            <a:off x="765175" y="1461516"/>
            <a:ext cx="709921" cy="5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from wellhead to refinery">
            <a:extLst>
              <a:ext uri="{FF2B5EF4-FFF2-40B4-BE49-F238E27FC236}">
                <a16:creationId xmlns:a16="http://schemas.microsoft.com/office/drawing/2014/main" id="{76867621-286F-4B05-A1DC-990578F48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39666" r="75873" b="41652"/>
          <a:stretch/>
        </p:blipFill>
        <p:spPr bwMode="auto">
          <a:xfrm>
            <a:off x="1702914" y="3143963"/>
            <a:ext cx="907294" cy="5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rom wellhead to refinery">
            <a:extLst>
              <a:ext uri="{FF2B5EF4-FFF2-40B4-BE49-F238E27FC236}">
                <a16:creationId xmlns:a16="http://schemas.microsoft.com/office/drawing/2014/main" id="{2048EE82-6D53-46C0-BBC2-ADC735C69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9" t="50782" r="46455" b="31052"/>
          <a:stretch/>
        </p:blipFill>
        <p:spPr bwMode="auto">
          <a:xfrm>
            <a:off x="3031505" y="3765071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from wellhead to refinery">
            <a:extLst>
              <a:ext uri="{FF2B5EF4-FFF2-40B4-BE49-F238E27FC236}">
                <a16:creationId xmlns:a16="http://schemas.microsoft.com/office/drawing/2014/main" id="{81A5C08C-4AE8-4494-A5FA-E84C34E6D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9" t="15867" r="45353" b="66536"/>
          <a:stretch/>
        </p:blipFill>
        <p:spPr bwMode="auto">
          <a:xfrm>
            <a:off x="2994241" y="2012891"/>
            <a:ext cx="799933" cy="55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from wellhead to refinery">
            <a:extLst>
              <a:ext uri="{FF2B5EF4-FFF2-40B4-BE49-F238E27FC236}">
                <a16:creationId xmlns:a16="http://schemas.microsoft.com/office/drawing/2014/main" id="{D1D4D24E-20EB-40E0-9FDE-E6C0F43CB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5" t="8799" r="23065" b="66369"/>
          <a:stretch/>
        </p:blipFill>
        <p:spPr bwMode="auto">
          <a:xfrm>
            <a:off x="4794887" y="1553629"/>
            <a:ext cx="709922" cy="7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C2A123E4-9280-4BD7-B604-BF4F9F02591D}"/>
              </a:ext>
            </a:extLst>
          </p:cNvPr>
          <p:cNvSpPr/>
          <p:nvPr/>
        </p:nvSpPr>
        <p:spPr>
          <a:xfrm>
            <a:off x="4400374" y="4478337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09524-8D12-4BA6-8D5F-67D06B325AD0}"/>
              </a:ext>
            </a:extLst>
          </p:cNvPr>
          <p:cNvSpPr/>
          <p:nvPr/>
        </p:nvSpPr>
        <p:spPr>
          <a:xfrm>
            <a:off x="4552774" y="4630737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DA561E8E-F830-4AE9-941B-82B860B802A8}"/>
              </a:ext>
            </a:extLst>
          </p:cNvPr>
          <p:cNvSpPr/>
          <p:nvPr/>
        </p:nvSpPr>
        <p:spPr>
          <a:xfrm>
            <a:off x="4705174" y="4783137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434990D6-3C2C-4EFE-8CF4-E5BE914C7E1C}"/>
              </a:ext>
            </a:extLst>
          </p:cNvPr>
          <p:cNvSpPr/>
          <p:nvPr/>
        </p:nvSpPr>
        <p:spPr>
          <a:xfrm>
            <a:off x="4114949" y="4665825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5F2EBB8A-9822-44DC-8733-E20894D1EB1E}"/>
              </a:ext>
            </a:extLst>
          </p:cNvPr>
          <p:cNvSpPr/>
          <p:nvPr/>
        </p:nvSpPr>
        <p:spPr>
          <a:xfrm>
            <a:off x="4276535" y="4808700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A7700201-D4CE-484C-B05A-FF995D9CB25B}"/>
              </a:ext>
            </a:extLst>
          </p:cNvPr>
          <p:cNvSpPr/>
          <p:nvPr/>
        </p:nvSpPr>
        <p:spPr>
          <a:xfrm>
            <a:off x="4506134" y="4970625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Image result for from wellhead to refinery">
            <a:extLst>
              <a:ext uri="{FF2B5EF4-FFF2-40B4-BE49-F238E27FC236}">
                <a16:creationId xmlns:a16="http://schemas.microsoft.com/office/drawing/2014/main" id="{1675CD87-5E07-476E-930C-AF88D29BB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8" t="60692" r="3808" b="17280"/>
          <a:stretch/>
        </p:blipFill>
        <p:spPr bwMode="auto">
          <a:xfrm>
            <a:off x="7534844" y="4813781"/>
            <a:ext cx="585537" cy="6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est separator">
            <a:extLst>
              <a:ext uri="{FF2B5EF4-FFF2-40B4-BE49-F238E27FC236}">
                <a16:creationId xmlns:a16="http://schemas.microsoft.com/office/drawing/2014/main" id="{8AC86997-2C24-43D2-B895-8E58841D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08" b="91045" l="10000" r="90000">
                        <a14:foregroundMark x1="39271" y1="88486" x2="33854" y2="91045"/>
                        <a14:foregroundMark x1="33854" y1="91045" x2="28750" y2="88699"/>
                        <a14:foregroundMark x1="28750" y1="88699" x2="28646" y2="87633"/>
                        <a14:backgroundMark x1="34271" y1="27719" x2="34271" y2="27719"/>
                        <a14:backgroundMark x1="37604" y1="27505" x2="37604" y2="27505"/>
                        <a14:backgroundMark x1="40417" y1="26226" x2="40417" y2="26226"/>
                        <a14:backgroundMark x1="38750" y1="24307" x2="38750" y2="24307"/>
                        <a14:backgroundMark x1="40313" y1="22601" x2="40313" y2="22601"/>
                        <a14:backgroundMark x1="22604" y1="52878" x2="22604" y2="52878"/>
                        <a14:backgroundMark x1="31667" y1="60128" x2="31667" y2="60128"/>
                        <a14:backgroundMark x1="48854" y1="52452" x2="48854" y2="52452"/>
                        <a14:backgroundMark x1="50938" y1="49041" x2="50938" y2="49041"/>
                        <a14:backgroundMark x1="42396" y1="54371" x2="42396" y2="54371"/>
                        <a14:backgroundMark x1="65417" y1="50959" x2="65417" y2="50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" y="2294647"/>
            <a:ext cx="1325061" cy="6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close up of a keyboard&#10;&#10;Description automatically generated">
            <a:extLst>
              <a:ext uri="{FF2B5EF4-FFF2-40B4-BE49-F238E27FC236}">
                <a16:creationId xmlns:a16="http://schemas.microsoft.com/office/drawing/2014/main" id="{A591247A-9B9F-41AE-AA9F-5DA3C444B9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34046" r="77074" b="52386"/>
          <a:stretch/>
        </p:blipFill>
        <p:spPr>
          <a:xfrm>
            <a:off x="5736141" y="2992615"/>
            <a:ext cx="564790" cy="570073"/>
          </a:xfrm>
          <a:prstGeom prst="rect">
            <a:avLst/>
          </a:prstGeom>
        </p:spPr>
      </p:pic>
      <p:pic>
        <p:nvPicPr>
          <p:cNvPr id="26" name="Picture 25" descr="A close up of a keyboard&#10;&#10;Description automatically generated">
            <a:extLst>
              <a:ext uri="{FF2B5EF4-FFF2-40B4-BE49-F238E27FC236}">
                <a16:creationId xmlns:a16="http://schemas.microsoft.com/office/drawing/2014/main" id="{FBC0B9BE-F5F1-4B1B-BA9B-8A7ABB05B5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6" t="34324" r="52552" b="54156"/>
          <a:stretch/>
        </p:blipFill>
        <p:spPr>
          <a:xfrm>
            <a:off x="6303409" y="2609055"/>
            <a:ext cx="709921" cy="365125"/>
          </a:xfrm>
          <a:prstGeom prst="rect">
            <a:avLst/>
          </a:prstGeom>
        </p:spPr>
      </p:pic>
      <p:pic>
        <p:nvPicPr>
          <p:cNvPr id="28" name="Picture 27" descr="A close up of a keyboard&#10;&#10;Description automatically generated">
            <a:extLst>
              <a:ext uri="{FF2B5EF4-FFF2-40B4-BE49-F238E27FC236}">
                <a16:creationId xmlns:a16="http://schemas.microsoft.com/office/drawing/2014/main" id="{368535C7-173D-444B-AE75-F9B5314F7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t="54900" r="51622" b="34046"/>
          <a:stretch/>
        </p:blipFill>
        <p:spPr>
          <a:xfrm>
            <a:off x="8647354" y="1029282"/>
            <a:ext cx="1162130" cy="758103"/>
          </a:xfrm>
          <a:prstGeom prst="rect">
            <a:avLst/>
          </a:prstGeom>
        </p:spPr>
      </p:pic>
      <p:pic>
        <p:nvPicPr>
          <p:cNvPr id="30" name="Picture 29" descr="A close up of a keyboard&#10;&#10;Description automatically generated">
            <a:extLst>
              <a:ext uri="{FF2B5EF4-FFF2-40B4-BE49-F238E27FC236}">
                <a16:creationId xmlns:a16="http://schemas.microsoft.com/office/drawing/2014/main" id="{226D4ECB-16AB-4450-BB49-E108937B642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4" t="35062" r="28913" b="52988"/>
          <a:stretch/>
        </p:blipFill>
        <p:spPr>
          <a:xfrm>
            <a:off x="6848761" y="1045997"/>
            <a:ext cx="1111290" cy="819467"/>
          </a:xfrm>
          <a:prstGeom prst="rect">
            <a:avLst/>
          </a:prstGeom>
        </p:spPr>
      </p:pic>
      <p:pic>
        <p:nvPicPr>
          <p:cNvPr id="36" name="Picture 35" descr="A close up of a keyboard&#10;&#10;Description automatically generated">
            <a:extLst>
              <a:ext uri="{FF2B5EF4-FFF2-40B4-BE49-F238E27FC236}">
                <a16:creationId xmlns:a16="http://schemas.microsoft.com/office/drawing/2014/main" id="{45FF64CB-D773-4243-BF94-DA6F5042A4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4" t="35062" r="28913" b="52988"/>
          <a:stretch/>
        </p:blipFill>
        <p:spPr>
          <a:xfrm>
            <a:off x="10583951" y="1051767"/>
            <a:ext cx="1111290" cy="819467"/>
          </a:xfrm>
          <a:prstGeom prst="rect">
            <a:avLst/>
          </a:prstGeom>
        </p:spPr>
      </p:pic>
      <p:pic>
        <p:nvPicPr>
          <p:cNvPr id="37" name="Picture 36" descr="A close up of a keyboard&#10;&#10;Description automatically generated">
            <a:extLst>
              <a:ext uri="{FF2B5EF4-FFF2-40B4-BE49-F238E27FC236}">
                <a16:creationId xmlns:a16="http://schemas.microsoft.com/office/drawing/2014/main" id="{99656D8A-335A-46DA-A587-AEF442CAD9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4" t="16514" r="4525" b="74318"/>
          <a:stretch/>
        </p:blipFill>
        <p:spPr>
          <a:xfrm flipH="1">
            <a:off x="7906856" y="2014768"/>
            <a:ext cx="490520" cy="277484"/>
          </a:xfrm>
          <a:prstGeom prst="rect">
            <a:avLst/>
          </a:prstGeom>
        </p:spPr>
      </p:pic>
      <p:sp>
        <p:nvSpPr>
          <p:cNvPr id="40" name="Flowchart: Magnetic Disk 39">
            <a:extLst>
              <a:ext uri="{FF2B5EF4-FFF2-40B4-BE49-F238E27FC236}">
                <a16:creationId xmlns:a16="http://schemas.microsoft.com/office/drawing/2014/main" id="{92000C6B-3771-4883-8257-7ADB0DD08FD9}"/>
              </a:ext>
            </a:extLst>
          </p:cNvPr>
          <p:cNvSpPr/>
          <p:nvPr/>
        </p:nvSpPr>
        <p:spPr>
          <a:xfrm>
            <a:off x="6704991" y="4831399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7ABFAD80-0FBE-4AEF-B2AA-DC920F22B052}"/>
              </a:ext>
            </a:extLst>
          </p:cNvPr>
          <p:cNvSpPr/>
          <p:nvPr/>
        </p:nvSpPr>
        <p:spPr>
          <a:xfrm>
            <a:off x="6857391" y="4983799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317EE1C3-759A-41AD-9585-5F2BBE4BB2D6}"/>
              </a:ext>
            </a:extLst>
          </p:cNvPr>
          <p:cNvSpPr/>
          <p:nvPr/>
        </p:nvSpPr>
        <p:spPr>
          <a:xfrm>
            <a:off x="7009791" y="5136199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Magnetic Disk 42">
            <a:extLst>
              <a:ext uri="{FF2B5EF4-FFF2-40B4-BE49-F238E27FC236}">
                <a16:creationId xmlns:a16="http://schemas.microsoft.com/office/drawing/2014/main" id="{708CDE5D-9128-48E1-81B3-95768C23D849}"/>
              </a:ext>
            </a:extLst>
          </p:cNvPr>
          <p:cNvSpPr/>
          <p:nvPr/>
        </p:nvSpPr>
        <p:spPr>
          <a:xfrm>
            <a:off x="6419566" y="5018887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94E96253-0193-4464-A0B9-7A3341FBC15B}"/>
              </a:ext>
            </a:extLst>
          </p:cNvPr>
          <p:cNvSpPr/>
          <p:nvPr/>
        </p:nvSpPr>
        <p:spPr>
          <a:xfrm>
            <a:off x="6581152" y="5161762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Magnetic Disk 44">
            <a:extLst>
              <a:ext uri="{FF2B5EF4-FFF2-40B4-BE49-F238E27FC236}">
                <a16:creationId xmlns:a16="http://schemas.microsoft.com/office/drawing/2014/main" id="{3BA4E4F2-781B-4275-BC56-19E4C3E4C03F}"/>
              </a:ext>
            </a:extLst>
          </p:cNvPr>
          <p:cNvSpPr/>
          <p:nvPr/>
        </p:nvSpPr>
        <p:spPr>
          <a:xfrm>
            <a:off x="6810751" y="5323687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Magnetic Disk 45">
            <a:extLst>
              <a:ext uri="{FF2B5EF4-FFF2-40B4-BE49-F238E27FC236}">
                <a16:creationId xmlns:a16="http://schemas.microsoft.com/office/drawing/2014/main" id="{259273A1-CE02-43B5-838C-58AD7544C1D6}"/>
              </a:ext>
            </a:extLst>
          </p:cNvPr>
          <p:cNvSpPr/>
          <p:nvPr/>
        </p:nvSpPr>
        <p:spPr>
          <a:xfrm>
            <a:off x="8599048" y="4916204"/>
            <a:ext cx="361625" cy="285750"/>
          </a:xfrm>
          <a:prstGeom prst="flowChartMagneticDisk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Magnetic Disk 46">
            <a:extLst>
              <a:ext uri="{FF2B5EF4-FFF2-40B4-BE49-F238E27FC236}">
                <a16:creationId xmlns:a16="http://schemas.microsoft.com/office/drawing/2014/main" id="{EB28B00A-50EF-4DA1-B595-9C8498C7C2C6}"/>
              </a:ext>
            </a:extLst>
          </p:cNvPr>
          <p:cNvSpPr/>
          <p:nvPr/>
        </p:nvSpPr>
        <p:spPr>
          <a:xfrm>
            <a:off x="8751448" y="5068604"/>
            <a:ext cx="361625" cy="285750"/>
          </a:xfrm>
          <a:prstGeom prst="flowChartMagneticDisk">
            <a:avLst/>
          </a:prstGeom>
          <a:solidFill>
            <a:srgbClr val="7030A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Magnetic Disk 47">
            <a:extLst>
              <a:ext uri="{FF2B5EF4-FFF2-40B4-BE49-F238E27FC236}">
                <a16:creationId xmlns:a16="http://schemas.microsoft.com/office/drawing/2014/main" id="{BAE5ECBF-21DF-42B2-A737-7AAD4E2FFFAE}"/>
              </a:ext>
            </a:extLst>
          </p:cNvPr>
          <p:cNvSpPr/>
          <p:nvPr/>
        </p:nvSpPr>
        <p:spPr>
          <a:xfrm>
            <a:off x="8903848" y="5221004"/>
            <a:ext cx="361625" cy="28575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Magnetic Disk 48">
            <a:extLst>
              <a:ext uri="{FF2B5EF4-FFF2-40B4-BE49-F238E27FC236}">
                <a16:creationId xmlns:a16="http://schemas.microsoft.com/office/drawing/2014/main" id="{BE0822A5-681B-4421-907A-5571882E2082}"/>
              </a:ext>
            </a:extLst>
          </p:cNvPr>
          <p:cNvSpPr/>
          <p:nvPr/>
        </p:nvSpPr>
        <p:spPr>
          <a:xfrm>
            <a:off x="8313623" y="5103692"/>
            <a:ext cx="361625" cy="28575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agnetic Disk 49">
            <a:extLst>
              <a:ext uri="{FF2B5EF4-FFF2-40B4-BE49-F238E27FC236}">
                <a16:creationId xmlns:a16="http://schemas.microsoft.com/office/drawing/2014/main" id="{2FCEBD96-85B8-46C0-BB8B-A1A3C6042280}"/>
              </a:ext>
            </a:extLst>
          </p:cNvPr>
          <p:cNvSpPr/>
          <p:nvPr/>
        </p:nvSpPr>
        <p:spPr>
          <a:xfrm>
            <a:off x="8475209" y="5246567"/>
            <a:ext cx="361625" cy="285750"/>
          </a:xfrm>
          <a:prstGeom prst="flowChartMagneticDisk">
            <a:avLst/>
          </a:prstGeom>
          <a:solidFill>
            <a:srgbClr val="FFC00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agnetic Disk 50">
            <a:extLst>
              <a:ext uri="{FF2B5EF4-FFF2-40B4-BE49-F238E27FC236}">
                <a16:creationId xmlns:a16="http://schemas.microsoft.com/office/drawing/2014/main" id="{AA4A5F95-25C7-444C-BA5D-2A942B7CF2E8}"/>
              </a:ext>
            </a:extLst>
          </p:cNvPr>
          <p:cNvSpPr/>
          <p:nvPr/>
        </p:nvSpPr>
        <p:spPr>
          <a:xfrm>
            <a:off x="8704808" y="5408492"/>
            <a:ext cx="361625" cy="285750"/>
          </a:xfrm>
          <a:prstGeom prst="flowChartMagneticDisk">
            <a:avLst/>
          </a:prstGeom>
          <a:solidFill>
            <a:srgbClr val="00B05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717C757-ED33-4335-B948-9A845EDF1BF0}"/>
              </a:ext>
            </a:extLst>
          </p:cNvPr>
          <p:cNvCxnSpPr>
            <a:stCxn id="10" idx="2"/>
          </p:cNvCxnSpPr>
          <p:nvPr/>
        </p:nvCxnSpPr>
        <p:spPr>
          <a:xfrm>
            <a:off x="1120136" y="2031589"/>
            <a:ext cx="130629" cy="32193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02DB05B-BF93-4665-898E-9E716E876400}"/>
              </a:ext>
            </a:extLst>
          </p:cNvPr>
          <p:cNvCxnSpPr>
            <a:cxnSpLocks/>
          </p:cNvCxnSpPr>
          <p:nvPr/>
        </p:nvCxnSpPr>
        <p:spPr>
          <a:xfrm>
            <a:off x="1572285" y="2846368"/>
            <a:ext cx="280578" cy="4189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A9AA83-F287-4B47-9BA4-B63D2AC18E2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505218" y="3652213"/>
            <a:ext cx="526287" cy="39860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150E141-8170-4D15-819D-F5BCE51363F1}"/>
              </a:ext>
            </a:extLst>
          </p:cNvPr>
          <p:cNvCxnSpPr>
            <a:cxnSpLocks/>
          </p:cNvCxnSpPr>
          <p:nvPr/>
        </p:nvCxnSpPr>
        <p:spPr>
          <a:xfrm flipV="1">
            <a:off x="2522653" y="2588706"/>
            <a:ext cx="520979" cy="61271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D81848-DA1C-4A38-8EB1-C082FE5D98CC}"/>
              </a:ext>
            </a:extLst>
          </p:cNvPr>
          <p:cNvCxnSpPr>
            <a:cxnSpLocks/>
          </p:cNvCxnSpPr>
          <p:nvPr/>
        </p:nvCxnSpPr>
        <p:spPr>
          <a:xfrm flipV="1">
            <a:off x="3610043" y="2213393"/>
            <a:ext cx="1222282" cy="14587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3886A56-D827-42AD-8859-0773DDA0EBA9}"/>
              </a:ext>
            </a:extLst>
          </p:cNvPr>
          <p:cNvCxnSpPr>
            <a:cxnSpLocks/>
          </p:cNvCxnSpPr>
          <p:nvPr/>
        </p:nvCxnSpPr>
        <p:spPr>
          <a:xfrm>
            <a:off x="3707780" y="4277425"/>
            <a:ext cx="614433" cy="33595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 descr="Sensia Global logo">
            <a:extLst>
              <a:ext uri="{FF2B5EF4-FFF2-40B4-BE49-F238E27FC236}">
                <a16:creationId xmlns:a16="http://schemas.microsoft.com/office/drawing/2014/main" id="{960BDE14-0B63-4A93-B806-9A5194A9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03" y="4020037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ensia Global logo">
            <a:extLst>
              <a:ext uri="{FF2B5EF4-FFF2-40B4-BE49-F238E27FC236}">
                <a16:creationId xmlns:a16="http://schemas.microsoft.com/office/drawing/2014/main" id="{E156361C-C5A8-400F-A1F5-8EC376A0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9" y="5083243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Sensia Global logo">
            <a:extLst>
              <a:ext uri="{FF2B5EF4-FFF2-40B4-BE49-F238E27FC236}">
                <a16:creationId xmlns:a16="http://schemas.microsoft.com/office/drawing/2014/main" id="{62113490-3F5F-4793-ACB8-E243AD99E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14" y="4719709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Sensia Global logo">
            <a:extLst>
              <a:ext uri="{FF2B5EF4-FFF2-40B4-BE49-F238E27FC236}">
                <a16:creationId xmlns:a16="http://schemas.microsoft.com/office/drawing/2014/main" id="{EB294280-062E-45CC-9AE3-3E4984EA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75" y="4755168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A close up of a keyboard&#10;&#10;Description automatically generated">
            <a:extLst>
              <a:ext uri="{FF2B5EF4-FFF2-40B4-BE49-F238E27FC236}">
                <a16:creationId xmlns:a16="http://schemas.microsoft.com/office/drawing/2014/main" id="{28F69A90-4C03-4FEC-B1B0-BB85241462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4" t="16514" r="4525" b="74318"/>
          <a:stretch/>
        </p:blipFill>
        <p:spPr>
          <a:xfrm flipH="1">
            <a:off x="9839939" y="5892004"/>
            <a:ext cx="490520" cy="277484"/>
          </a:xfrm>
          <a:prstGeom prst="rect">
            <a:avLst/>
          </a:prstGeom>
        </p:spPr>
      </p:pic>
      <p:pic>
        <p:nvPicPr>
          <p:cNvPr id="71" name="Picture 70" descr="A close up of a keyboard&#10;&#10;Description automatically generated">
            <a:extLst>
              <a:ext uri="{FF2B5EF4-FFF2-40B4-BE49-F238E27FC236}">
                <a16:creationId xmlns:a16="http://schemas.microsoft.com/office/drawing/2014/main" id="{47E6FC4C-EFF1-4C88-BBC5-2F4B3081BED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4" t="16514" r="4525" b="74318"/>
          <a:stretch/>
        </p:blipFill>
        <p:spPr>
          <a:xfrm flipH="1">
            <a:off x="9990349" y="5525883"/>
            <a:ext cx="490520" cy="277484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502DB72-63B8-4A70-980A-3CC1ED353149}"/>
              </a:ext>
            </a:extLst>
          </p:cNvPr>
          <p:cNvCxnSpPr>
            <a:cxnSpLocks/>
          </p:cNvCxnSpPr>
          <p:nvPr/>
        </p:nvCxnSpPr>
        <p:spPr>
          <a:xfrm>
            <a:off x="5103782" y="5043501"/>
            <a:ext cx="1264718" cy="20306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5FFD86-7589-4C27-A341-8EEE1CCC52F1}"/>
              </a:ext>
            </a:extLst>
          </p:cNvPr>
          <p:cNvCxnSpPr>
            <a:cxnSpLocks/>
          </p:cNvCxnSpPr>
          <p:nvPr/>
        </p:nvCxnSpPr>
        <p:spPr>
          <a:xfrm flipV="1">
            <a:off x="5233439" y="5431540"/>
            <a:ext cx="1184989" cy="62961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owchart: Magnetic Disk 77">
            <a:extLst>
              <a:ext uri="{FF2B5EF4-FFF2-40B4-BE49-F238E27FC236}">
                <a16:creationId xmlns:a16="http://schemas.microsoft.com/office/drawing/2014/main" id="{C145B880-B22B-4C38-9156-471F02ABD326}"/>
              </a:ext>
            </a:extLst>
          </p:cNvPr>
          <p:cNvSpPr/>
          <p:nvPr/>
        </p:nvSpPr>
        <p:spPr>
          <a:xfrm>
            <a:off x="4508314" y="5712053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Magnetic Disk 78">
            <a:extLst>
              <a:ext uri="{FF2B5EF4-FFF2-40B4-BE49-F238E27FC236}">
                <a16:creationId xmlns:a16="http://schemas.microsoft.com/office/drawing/2014/main" id="{195A9097-9C9C-46A2-8D6B-78D6E1A48A33}"/>
              </a:ext>
            </a:extLst>
          </p:cNvPr>
          <p:cNvSpPr/>
          <p:nvPr/>
        </p:nvSpPr>
        <p:spPr>
          <a:xfrm>
            <a:off x="4660714" y="5864453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Magnetic Disk 79">
            <a:extLst>
              <a:ext uri="{FF2B5EF4-FFF2-40B4-BE49-F238E27FC236}">
                <a16:creationId xmlns:a16="http://schemas.microsoft.com/office/drawing/2014/main" id="{8BD56AE0-BC67-4E7B-935D-935EA9FAD422}"/>
              </a:ext>
            </a:extLst>
          </p:cNvPr>
          <p:cNvSpPr/>
          <p:nvPr/>
        </p:nvSpPr>
        <p:spPr>
          <a:xfrm>
            <a:off x="4813114" y="6016853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Magnetic Disk 80">
            <a:extLst>
              <a:ext uri="{FF2B5EF4-FFF2-40B4-BE49-F238E27FC236}">
                <a16:creationId xmlns:a16="http://schemas.microsoft.com/office/drawing/2014/main" id="{A5E27EB3-46D3-4B7C-BD99-D396C7BEF5FA}"/>
              </a:ext>
            </a:extLst>
          </p:cNvPr>
          <p:cNvSpPr/>
          <p:nvPr/>
        </p:nvSpPr>
        <p:spPr>
          <a:xfrm>
            <a:off x="4222889" y="5899541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Magnetic Disk 81">
            <a:extLst>
              <a:ext uri="{FF2B5EF4-FFF2-40B4-BE49-F238E27FC236}">
                <a16:creationId xmlns:a16="http://schemas.microsoft.com/office/drawing/2014/main" id="{91CD83A1-26F0-4B99-AD66-0CE55A79BF5A}"/>
              </a:ext>
            </a:extLst>
          </p:cNvPr>
          <p:cNvSpPr/>
          <p:nvPr/>
        </p:nvSpPr>
        <p:spPr>
          <a:xfrm>
            <a:off x="4384475" y="6042416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Magnetic Disk 82">
            <a:extLst>
              <a:ext uri="{FF2B5EF4-FFF2-40B4-BE49-F238E27FC236}">
                <a16:creationId xmlns:a16="http://schemas.microsoft.com/office/drawing/2014/main" id="{0B353954-59CE-4E21-A0D1-478245E85331}"/>
              </a:ext>
            </a:extLst>
          </p:cNvPr>
          <p:cNvSpPr/>
          <p:nvPr/>
        </p:nvSpPr>
        <p:spPr>
          <a:xfrm>
            <a:off x="4614074" y="6204341"/>
            <a:ext cx="361625" cy="285750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4" descr="Sensia Global logo">
            <a:extLst>
              <a:ext uri="{FF2B5EF4-FFF2-40B4-BE49-F238E27FC236}">
                <a16:creationId xmlns:a16="http://schemas.microsoft.com/office/drawing/2014/main" id="{2B0447FD-ECB1-4736-A2B1-73B4D544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73" y="5202165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DB78046-C597-408B-8818-9CF7B106527A}"/>
              </a:ext>
            </a:extLst>
          </p:cNvPr>
          <p:cNvCxnSpPr>
            <a:cxnSpLocks/>
          </p:cNvCxnSpPr>
          <p:nvPr/>
        </p:nvCxnSpPr>
        <p:spPr>
          <a:xfrm flipV="1">
            <a:off x="9139779" y="4805796"/>
            <a:ext cx="1454101" cy="30863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4" descr="Sensia Global logo">
            <a:extLst>
              <a:ext uri="{FF2B5EF4-FFF2-40B4-BE49-F238E27FC236}">
                <a16:creationId xmlns:a16="http://schemas.microsoft.com/office/drawing/2014/main" id="{028EF1FA-C3BB-4B01-81C5-30B336EC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44" y="4989790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irport symbol">
            <a:extLst>
              <a:ext uri="{FF2B5EF4-FFF2-40B4-BE49-F238E27FC236}">
                <a16:creationId xmlns:a16="http://schemas.microsoft.com/office/drawing/2014/main" id="{3AFEF176-A68E-46AC-9EA2-2929DF3D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96" y="4269728"/>
            <a:ext cx="831265" cy="6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lowchart: Magnetic Disk 88">
            <a:extLst>
              <a:ext uri="{FF2B5EF4-FFF2-40B4-BE49-F238E27FC236}">
                <a16:creationId xmlns:a16="http://schemas.microsoft.com/office/drawing/2014/main" id="{324A74CB-2092-40C3-BB8C-5AB144EC362B}"/>
              </a:ext>
            </a:extLst>
          </p:cNvPr>
          <p:cNvSpPr/>
          <p:nvPr/>
        </p:nvSpPr>
        <p:spPr>
          <a:xfrm>
            <a:off x="10635567" y="4688524"/>
            <a:ext cx="361625" cy="285750"/>
          </a:xfrm>
          <a:prstGeom prst="flowChartMagneticDisk">
            <a:avLst/>
          </a:prstGeom>
          <a:solidFill>
            <a:srgbClr val="7030A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Magnetic Disk 90">
            <a:extLst>
              <a:ext uri="{FF2B5EF4-FFF2-40B4-BE49-F238E27FC236}">
                <a16:creationId xmlns:a16="http://schemas.microsoft.com/office/drawing/2014/main" id="{8DE898DB-724F-4418-975E-FFA70611E725}"/>
              </a:ext>
            </a:extLst>
          </p:cNvPr>
          <p:cNvSpPr/>
          <p:nvPr/>
        </p:nvSpPr>
        <p:spPr>
          <a:xfrm>
            <a:off x="10285711" y="3836194"/>
            <a:ext cx="361625" cy="285750"/>
          </a:xfrm>
          <a:prstGeom prst="flowChartMagneticDisk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Magnetic Disk 91">
            <a:extLst>
              <a:ext uri="{FF2B5EF4-FFF2-40B4-BE49-F238E27FC236}">
                <a16:creationId xmlns:a16="http://schemas.microsoft.com/office/drawing/2014/main" id="{B20CBA7C-DECD-4B41-A78E-A3038B4FED92}"/>
              </a:ext>
            </a:extLst>
          </p:cNvPr>
          <p:cNvSpPr/>
          <p:nvPr/>
        </p:nvSpPr>
        <p:spPr>
          <a:xfrm>
            <a:off x="10438111" y="3988594"/>
            <a:ext cx="361625" cy="285750"/>
          </a:xfrm>
          <a:prstGeom prst="flowChartMagneticDisk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Magnetic Disk 92">
            <a:extLst>
              <a:ext uri="{FF2B5EF4-FFF2-40B4-BE49-F238E27FC236}">
                <a16:creationId xmlns:a16="http://schemas.microsoft.com/office/drawing/2014/main" id="{F1AF26D2-6CE6-4B23-B2A8-419052957BFD}"/>
              </a:ext>
            </a:extLst>
          </p:cNvPr>
          <p:cNvSpPr/>
          <p:nvPr/>
        </p:nvSpPr>
        <p:spPr>
          <a:xfrm>
            <a:off x="10009472" y="4014157"/>
            <a:ext cx="361625" cy="285750"/>
          </a:xfrm>
          <a:prstGeom prst="flowChartMagneticDisk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Magnetic Disk 93">
            <a:extLst>
              <a:ext uri="{FF2B5EF4-FFF2-40B4-BE49-F238E27FC236}">
                <a16:creationId xmlns:a16="http://schemas.microsoft.com/office/drawing/2014/main" id="{2A4B177D-2D70-4428-A1E8-72AE0EB8DAAA}"/>
              </a:ext>
            </a:extLst>
          </p:cNvPr>
          <p:cNvSpPr/>
          <p:nvPr/>
        </p:nvSpPr>
        <p:spPr>
          <a:xfrm>
            <a:off x="10239071" y="4176082"/>
            <a:ext cx="361625" cy="285750"/>
          </a:xfrm>
          <a:prstGeom prst="flowChartMagneticDisk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2" name="Picture 14" descr="Image result for water symbol">
            <a:extLst>
              <a:ext uri="{FF2B5EF4-FFF2-40B4-BE49-F238E27FC236}">
                <a16:creationId xmlns:a16="http://schemas.microsoft.com/office/drawing/2014/main" id="{CBD4AA42-3A95-49E6-BC89-1C039CF8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7907" y1="42767" x2="23372" y2="41824"/>
                        <a14:foregroundMark x1="18023" y1="19497" x2="23256" y2="19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14" y="1533438"/>
            <a:ext cx="1918104" cy="4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446B93A-E141-4628-8ED4-0875A06E11E0}"/>
              </a:ext>
            </a:extLst>
          </p:cNvPr>
          <p:cNvCxnSpPr>
            <a:cxnSpLocks/>
          </p:cNvCxnSpPr>
          <p:nvPr/>
        </p:nvCxnSpPr>
        <p:spPr>
          <a:xfrm flipV="1">
            <a:off x="5480005" y="1815185"/>
            <a:ext cx="569282" cy="21072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BEF90A-C5EC-403A-8366-164182E15A65}"/>
              </a:ext>
            </a:extLst>
          </p:cNvPr>
          <p:cNvCxnSpPr>
            <a:cxnSpLocks/>
          </p:cNvCxnSpPr>
          <p:nvPr/>
        </p:nvCxnSpPr>
        <p:spPr>
          <a:xfrm>
            <a:off x="5407795" y="2342990"/>
            <a:ext cx="418138" cy="64962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4" descr="Sensia Global logo">
            <a:extLst>
              <a:ext uri="{FF2B5EF4-FFF2-40B4-BE49-F238E27FC236}">
                <a16:creationId xmlns:a16="http://schemas.microsoft.com/office/drawing/2014/main" id="{2FFDF724-7D0F-48CC-B43D-70A5BABE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95" y="4189739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Sensia Global logo">
            <a:extLst>
              <a:ext uri="{FF2B5EF4-FFF2-40B4-BE49-F238E27FC236}">
                <a16:creationId xmlns:a16="http://schemas.microsoft.com/office/drawing/2014/main" id="{965D7C5F-3FC9-4D5D-B8CF-EEB63BCB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34" y="5945260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57C65E4-96B3-4376-AD6C-3731CA8E7DA3}"/>
              </a:ext>
            </a:extLst>
          </p:cNvPr>
          <p:cNvCxnSpPr>
            <a:cxnSpLocks/>
          </p:cNvCxnSpPr>
          <p:nvPr/>
        </p:nvCxnSpPr>
        <p:spPr>
          <a:xfrm flipV="1">
            <a:off x="3295650" y="6321345"/>
            <a:ext cx="1104724" cy="69623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BFB0EC9-13C5-433F-A083-8027EC0A9FAB}"/>
              </a:ext>
            </a:extLst>
          </p:cNvPr>
          <p:cNvCxnSpPr>
            <a:cxnSpLocks/>
          </p:cNvCxnSpPr>
          <p:nvPr/>
        </p:nvCxnSpPr>
        <p:spPr>
          <a:xfrm>
            <a:off x="5614844" y="2319903"/>
            <a:ext cx="884946" cy="37538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D66151A-4E93-4D8F-B40C-ADFB3928A81C}"/>
              </a:ext>
            </a:extLst>
          </p:cNvPr>
          <p:cNvCxnSpPr>
            <a:cxnSpLocks/>
            <a:endCxn id="135" idx="0"/>
          </p:cNvCxnSpPr>
          <p:nvPr/>
        </p:nvCxnSpPr>
        <p:spPr>
          <a:xfrm>
            <a:off x="6942777" y="2883145"/>
            <a:ext cx="118492" cy="61207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 descr="A close up of a keyboard&#10;&#10;Description automatically generated">
            <a:extLst>
              <a:ext uri="{FF2B5EF4-FFF2-40B4-BE49-F238E27FC236}">
                <a16:creationId xmlns:a16="http://schemas.microsoft.com/office/drawing/2014/main" id="{E9EBED6A-EC84-49FF-BCA1-D70840F1B8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6" t="35062" r="6252" b="53462"/>
          <a:stretch/>
        </p:blipFill>
        <p:spPr>
          <a:xfrm>
            <a:off x="6091438" y="1616443"/>
            <a:ext cx="490520" cy="376935"/>
          </a:xfrm>
          <a:prstGeom prst="rect">
            <a:avLst/>
          </a:prstGeom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76205A6-493D-4CC4-8772-894C9B09B2CD}"/>
              </a:ext>
            </a:extLst>
          </p:cNvPr>
          <p:cNvCxnSpPr>
            <a:cxnSpLocks/>
          </p:cNvCxnSpPr>
          <p:nvPr/>
        </p:nvCxnSpPr>
        <p:spPr>
          <a:xfrm flipV="1">
            <a:off x="6562982" y="1536904"/>
            <a:ext cx="395815" cy="116541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E1D7B8-7EE2-4E81-BC7B-D0ED47BA3253}"/>
              </a:ext>
            </a:extLst>
          </p:cNvPr>
          <p:cNvCxnSpPr>
            <a:cxnSpLocks/>
          </p:cNvCxnSpPr>
          <p:nvPr/>
        </p:nvCxnSpPr>
        <p:spPr>
          <a:xfrm>
            <a:off x="7816752" y="1462334"/>
            <a:ext cx="706040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7F334C9-D5D5-4C47-8711-6DBD62B17BCD}"/>
              </a:ext>
            </a:extLst>
          </p:cNvPr>
          <p:cNvCxnSpPr>
            <a:cxnSpLocks/>
          </p:cNvCxnSpPr>
          <p:nvPr/>
        </p:nvCxnSpPr>
        <p:spPr>
          <a:xfrm>
            <a:off x="9939382" y="1446487"/>
            <a:ext cx="706040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32DCB5D-BEEB-4126-96F5-6879B7C6CFD9}"/>
              </a:ext>
            </a:extLst>
          </p:cNvPr>
          <p:cNvCxnSpPr>
            <a:cxnSpLocks/>
          </p:cNvCxnSpPr>
          <p:nvPr/>
        </p:nvCxnSpPr>
        <p:spPr>
          <a:xfrm>
            <a:off x="7565937" y="1767793"/>
            <a:ext cx="394114" cy="258112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4" descr="Sensia Global logo">
            <a:extLst>
              <a:ext uri="{FF2B5EF4-FFF2-40B4-BE49-F238E27FC236}">
                <a16:creationId xmlns:a16="http://schemas.microsoft.com/office/drawing/2014/main" id="{54575963-46A7-4619-8CD2-AA2B8650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97" y="3495218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4E0E46B1-EC34-42A9-AEC1-AA1240F1EC55}"/>
              </a:ext>
            </a:extLst>
          </p:cNvPr>
          <p:cNvSpPr txBox="1"/>
          <p:nvPr/>
        </p:nvSpPr>
        <p:spPr>
          <a:xfrm>
            <a:off x="10611343" y="1729566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LNG Gasification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C7839FB-6E80-41C5-B40F-22B21B3EA855}"/>
              </a:ext>
            </a:extLst>
          </p:cNvPr>
          <p:cNvSpPr txBox="1"/>
          <p:nvPr/>
        </p:nvSpPr>
        <p:spPr>
          <a:xfrm>
            <a:off x="5783639" y="1327863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LNG Liquefaction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8AD8334-1696-4709-8E66-BF612DB884F2}"/>
              </a:ext>
            </a:extLst>
          </p:cNvPr>
          <p:cNvSpPr txBox="1"/>
          <p:nvPr/>
        </p:nvSpPr>
        <p:spPr>
          <a:xfrm>
            <a:off x="6864294" y="910946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LNG Storage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D2407FA-1DC5-4188-9D5C-B6E65DD30622}"/>
              </a:ext>
            </a:extLst>
          </p:cNvPr>
          <p:cNvSpPr txBox="1"/>
          <p:nvPr/>
        </p:nvSpPr>
        <p:spPr>
          <a:xfrm>
            <a:off x="7661548" y="2202858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LNG Transport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42B0417-D32F-40CD-914F-58094D80F827}"/>
              </a:ext>
            </a:extLst>
          </p:cNvPr>
          <p:cNvSpPr txBox="1"/>
          <p:nvPr/>
        </p:nvSpPr>
        <p:spPr>
          <a:xfrm>
            <a:off x="6248876" y="2961453"/>
            <a:ext cx="709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NGLs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C652BB3-8B5E-4E05-A777-BCA2F078DCEC}"/>
              </a:ext>
            </a:extLst>
          </p:cNvPr>
          <p:cNvSpPr txBox="1"/>
          <p:nvPr/>
        </p:nvSpPr>
        <p:spPr>
          <a:xfrm>
            <a:off x="5506476" y="3500061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LPG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E98F747-25F1-48C2-A489-D6A3449FF0D1}"/>
              </a:ext>
            </a:extLst>
          </p:cNvPr>
          <p:cNvSpPr txBox="1"/>
          <p:nvPr/>
        </p:nvSpPr>
        <p:spPr>
          <a:xfrm>
            <a:off x="4555132" y="1341125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Gas Processing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AA13114-EEF7-4604-9C32-7D994345B852}"/>
              </a:ext>
            </a:extLst>
          </p:cNvPr>
          <p:cNvSpPr txBox="1"/>
          <p:nvPr/>
        </p:nvSpPr>
        <p:spPr>
          <a:xfrm>
            <a:off x="2798696" y="1855581"/>
            <a:ext cx="1222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Gas Compression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E1EC738-56FF-4054-8A4B-40D9302313A5}"/>
              </a:ext>
            </a:extLst>
          </p:cNvPr>
          <p:cNvSpPr txBox="1"/>
          <p:nvPr/>
        </p:nvSpPr>
        <p:spPr>
          <a:xfrm>
            <a:off x="1628308" y="3692716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Oil Processing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B0AF120-D6AA-4007-9668-F2B436832A22}"/>
              </a:ext>
            </a:extLst>
          </p:cNvPr>
          <p:cNvSpPr txBox="1"/>
          <p:nvPr/>
        </p:nvSpPr>
        <p:spPr>
          <a:xfrm>
            <a:off x="2860254" y="4252510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Oil Gathering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754845A-0CC1-43F5-A95F-5F8D2D406F0B}"/>
              </a:ext>
            </a:extLst>
          </p:cNvPr>
          <p:cNvSpPr txBox="1"/>
          <p:nvPr/>
        </p:nvSpPr>
        <p:spPr>
          <a:xfrm>
            <a:off x="736724" y="2844215"/>
            <a:ext cx="10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Allocation Testing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40BF6ED-A476-4C55-B837-974253AEA5A5}"/>
              </a:ext>
            </a:extLst>
          </p:cNvPr>
          <p:cNvSpPr txBox="1"/>
          <p:nvPr/>
        </p:nvSpPr>
        <p:spPr>
          <a:xfrm>
            <a:off x="599170" y="1270379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Wellhead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BED7598-D0B9-4B0E-B75C-881947D857B5}"/>
              </a:ext>
            </a:extLst>
          </p:cNvPr>
          <p:cNvSpPr txBox="1"/>
          <p:nvPr/>
        </p:nvSpPr>
        <p:spPr>
          <a:xfrm>
            <a:off x="4017871" y="5183624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Oil Terminal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229A126-8798-45EB-9D0F-37DEB9524293}"/>
              </a:ext>
            </a:extLst>
          </p:cNvPr>
          <p:cNvSpPr txBox="1"/>
          <p:nvPr/>
        </p:nvSpPr>
        <p:spPr>
          <a:xfrm>
            <a:off x="4218678" y="6429048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Oil Terminal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11862D9-4B71-4D41-8C6A-FF05A30746E1}"/>
              </a:ext>
            </a:extLst>
          </p:cNvPr>
          <p:cNvSpPr txBox="1"/>
          <p:nvPr/>
        </p:nvSpPr>
        <p:spPr>
          <a:xfrm>
            <a:off x="6311892" y="5618581"/>
            <a:ext cx="1153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Refinery Terminal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FE25AC-8CE8-4026-99DA-18ED2E626BD2}"/>
              </a:ext>
            </a:extLst>
          </p:cNvPr>
          <p:cNvSpPr txBox="1"/>
          <p:nvPr/>
        </p:nvSpPr>
        <p:spPr>
          <a:xfrm>
            <a:off x="7280725" y="5438324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Oil Refinery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CB6A857-04DB-43FF-9512-5192696B6385}"/>
              </a:ext>
            </a:extLst>
          </p:cNvPr>
          <p:cNvSpPr txBox="1"/>
          <p:nvPr/>
        </p:nvSpPr>
        <p:spPr>
          <a:xfrm>
            <a:off x="8066574" y="5621973"/>
            <a:ext cx="10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Refined Fuels Terminal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36E2224-C5EA-40EA-9013-2AE87569915B}"/>
              </a:ext>
            </a:extLst>
          </p:cNvPr>
          <p:cNvSpPr txBox="1"/>
          <p:nvPr/>
        </p:nvSpPr>
        <p:spPr>
          <a:xfrm>
            <a:off x="8737060" y="966973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LNG Tanker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1868619-653D-47C6-A682-332DA29512AF}"/>
              </a:ext>
            </a:extLst>
          </p:cNvPr>
          <p:cNvSpPr txBox="1"/>
          <p:nvPr/>
        </p:nvSpPr>
        <p:spPr>
          <a:xfrm>
            <a:off x="9868267" y="3415836"/>
            <a:ext cx="10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Refined Fuels Terminal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25F9976-4E6A-4865-A6AB-072DFC58E8BC}"/>
              </a:ext>
            </a:extLst>
          </p:cNvPr>
          <p:cNvSpPr txBox="1"/>
          <p:nvPr/>
        </p:nvSpPr>
        <p:spPr>
          <a:xfrm>
            <a:off x="10341250" y="4954244"/>
            <a:ext cx="10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Refined Fuels Terminal</a:t>
            </a:r>
          </a:p>
        </p:txBody>
      </p:sp>
      <p:pic>
        <p:nvPicPr>
          <p:cNvPr id="2064" name="Picture 16" descr="Image result for cargo ship symbol">
            <a:extLst>
              <a:ext uri="{FF2B5EF4-FFF2-40B4-BE49-F238E27FC236}">
                <a16:creationId xmlns:a16="http://schemas.microsoft.com/office/drawing/2014/main" id="{996553CB-FCEC-411E-A785-94654836C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21414" r="15551" b="31741"/>
          <a:stretch/>
        </p:blipFill>
        <p:spPr bwMode="auto">
          <a:xfrm flipH="1">
            <a:off x="11117331" y="3248461"/>
            <a:ext cx="819745" cy="5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562D00F-9A1F-47FB-9FEC-2B411B7EDB62}"/>
              </a:ext>
            </a:extLst>
          </p:cNvPr>
          <p:cNvCxnSpPr>
            <a:cxnSpLocks/>
          </p:cNvCxnSpPr>
          <p:nvPr/>
        </p:nvCxnSpPr>
        <p:spPr>
          <a:xfrm flipV="1">
            <a:off x="10707479" y="3720190"/>
            <a:ext cx="468966" cy="22494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4" descr="Sensia Global logo">
            <a:extLst>
              <a:ext uri="{FF2B5EF4-FFF2-40B4-BE49-F238E27FC236}">
                <a16:creationId xmlns:a16="http://schemas.microsoft.com/office/drawing/2014/main" id="{99E7448A-84AE-4C20-99F1-EA9AD9BF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305" y="3752098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CCE9629-7149-481F-AF2A-EA0922DCD4D1}"/>
              </a:ext>
            </a:extLst>
          </p:cNvPr>
          <p:cNvCxnSpPr>
            <a:cxnSpLocks/>
            <a:endCxn id="71" idx="3"/>
          </p:cNvCxnSpPr>
          <p:nvPr/>
        </p:nvCxnSpPr>
        <p:spPr>
          <a:xfrm>
            <a:off x="9332487" y="5447512"/>
            <a:ext cx="657862" cy="21711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4" descr="Sensia Global logo">
            <a:extLst>
              <a:ext uri="{FF2B5EF4-FFF2-40B4-BE49-F238E27FC236}">
                <a16:creationId xmlns:a16="http://schemas.microsoft.com/office/drawing/2014/main" id="{BAA01BD9-CA1A-4F94-BEE5-4C4160B0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69" y="5412804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F743602B-70E4-43C7-A020-52CE08130525}"/>
              </a:ext>
            </a:extLst>
          </p:cNvPr>
          <p:cNvCxnSpPr>
            <a:cxnSpLocks/>
            <a:endCxn id="70" idx="3"/>
          </p:cNvCxnSpPr>
          <p:nvPr/>
        </p:nvCxnSpPr>
        <p:spPr>
          <a:xfrm>
            <a:off x="9131670" y="5693915"/>
            <a:ext cx="708269" cy="33683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 descr="Sensia Global logo">
            <a:extLst>
              <a:ext uri="{FF2B5EF4-FFF2-40B4-BE49-F238E27FC236}">
                <a16:creationId xmlns:a16="http://schemas.microsoft.com/office/drawing/2014/main" id="{A8790B2D-6662-4C87-A34B-624743A7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14" y="5693915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Sensia Global logo">
            <a:extLst>
              <a:ext uri="{FF2B5EF4-FFF2-40B4-BE49-F238E27FC236}">
                <a16:creationId xmlns:a16="http://schemas.microsoft.com/office/drawing/2014/main" id="{48292630-FE35-499D-8CD2-BE111DEE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14" y="5958482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keyboard&#10;&#10;Description automatically generated">
            <a:extLst>
              <a:ext uri="{FF2B5EF4-FFF2-40B4-BE49-F238E27FC236}">
                <a16:creationId xmlns:a16="http://schemas.microsoft.com/office/drawing/2014/main" id="{3F51F8B0-E5F4-423D-9B18-D47A0C5F5D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6" t="34324" r="52552" b="54156"/>
          <a:stretch/>
        </p:blipFill>
        <p:spPr>
          <a:xfrm>
            <a:off x="4992914" y="3226808"/>
            <a:ext cx="709921" cy="36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A5667A-D292-4A10-B693-5AAA4D09E4F5}"/>
              </a:ext>
            </a:extLst>
          </p:cNvPr>
          <p:cNvSpPr txBox="1"/>
          <p:nvPr/>
        </p:nvSpPr>
        <p:spPr>
          <a:xfrm>
            <a:off x="4812451" y="3502070"/>
            <a:ext cx="1056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Narrow" panose="020B0606020202030204" pitchFamily="34" charset="0"/>
              </a:rPr>
              <a:t>Butane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D23DE6-DB1A-4205-B822-C97542EFBFA5}"/>
              </a:ext>
            </a:extLst>
          </p:cNvPr>
          <p:cNvCxnSpPr>
            <a:cxnSpLocks/>
          </p:cNvCxnSpPr>
          <p:nvPr/>
        </p:nvCxnSpPr>
        <p:spPr>
          <a:xfrm>
            <a:off x="4975700" y="2353525"/>
            <a:ext cx="289475" cy="88069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EC9A57-F4F9-454D-9EAB-6141A4D0DB04}"/>
              </a:ext>
            </a:extLst>
          </p:cNvPr>
          <p:cNvCxnSpPr>
            <a:cxnSpLocks/>
          </p:cNvCxnSpPr>
          <p:nvPr/>
        </p:nvCxnSpPr>
        <p:spPr>
          <a:xfrm flipH="1">
            <a:off x="3967061" y="3639536"/>
            <a:ext cx="1103886" cy="4859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18E3F1-B0A6-4AC1-B4F3-4CAB9E62EAC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340704" y="3748291"/>
            <a:ext cx="423942" cy="40507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2082C3-2987-4CF6-AA15-53E63FBBF688}"/>
              </a:ext>
            </a:extLst>
          </p:cNvPr>
          <p:cNvCxnSpPr>
            <a:cxnSpLocks/>
          </p:cNvCxnSpPr>
          <p:nvPr/>
        </p:nvCxnSpPr>
        <p:spPr>
          <a:xfrm flipH="1">
            <a:off x="5942994" y="3755691"/>
            <a:ext cx="54110" cy="34739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E6D8E04-B507-411B-AB9D-8DDA4441DB0A}"/>
              </a:ext>
            </a:extLst>
          </p:cNvPr>
          <p:cNvCxnSpPr>
            <a:cxnSpLocks/>
          </p:cNvCxnSpPr>
          <p:nvPr/>
        </p:nvCxnSpPr>
        <p:spPr>
          <a:xfrm flipH="1">
            <a:off x="4907437" y="3763074"/>
            <a:ext cx="281774" cy="79988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" descr="Sensia Global logo">
            <a:extLst>
              <a:ext uri="{FF2B5EF4-FFF2-40B4-BE49-F238E27FC236}">
                <a16:creationId xmlns:a16="http://schemas.microsoft.com/office/drawing/2014/main" id="{69303103-C672-4074-B670-7975C6C4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65" y="4957928"/>
            <a:ext cx="204943" cy="2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Dark Option">
  <a:themeElements>
    <a:clrScheme name="Sensia_PPT">
      <a:dk1>
        <a:srgbClr val="8F00E3"/>
      </a:dk1>
      <a:lt1>
        <a:srgbClr val="FFFFFF"/>
      </a:lt1>
      <a:dk2>
        <a:srgbClr val="F8F6D7"/>
      </a:dk2>
      <a:lt2>
        <a:srgbClr val="1E1A34"/>
      </a:lt2>
      <a:accent1>
        <a:srgbClr val="E0DF00"/>
      </a:accent1>
      <a:accent2>
        <a:srgbClr val="EF3340"/>
      </a:accent2>
      <a:accent3>
        <a:srgbClr val="FF8D6D"/>
      </a:accent3>
      <a:accent4>
        <a:srgbClr val="00A9CE"/>
      </a:accent4>
      <a:accent5>
        <a:srgbClr val="B1B3B3"/>
      </a:accent5>
      <a:accent6>
        <a:srgbClr val="D9D9D6"/>
      </a:accent6>
      <a:hlink>
        <a:srgbClr val="00A9CE"/>
      </a:hlink>
      <a:folHlink>
        <a:srgbClr val="E0D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lished_2820EM Sensia New Template LightBKG_D5_295SEP19" id="{35ABAD6B-9C17-4383-BEE7-151E03506AEB}" vid="{C7FB9365-FF80-4B95-9472-3F7A61F7F785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ensia Kentico Document" ma:contentTypeID="0x010100CC22473C2D7C426DA9337489D94DAF930049A8DED8266C49F5A12CC1CBFF8FDA1400A72DD76C93164F9395A8113B3021C7F23100B871EF96EAED7342A5DC036FBCB0DEC1" ma:contentTypeVersion="189" ma:contentTypeDescription="" ma:contentTypeScope="" ma:versionID="3a6950c88b39b9a58afde07718b32a5a">
  <xsd:schema xmlns:xsd="http://www.w3.org/2001/XMLSchema" xmlns:xs="http://www.w3.org/2001/XMLSchema" xmlns:p="http://schemas.microsoft.com/office/2006/metadata/properties" xmlns:ns2="6b294025-a453-472a-a0e2-9d3371e3365b" xmlns:ns3="309bfe98-f0d3-4111-94aa-9793b950be72" xmlns:ns4="{http://schemas.microsoft.com/sharepoint/v3" xmlns:ns5="1d18b121-9584-4fa6-9e37-d41db546bb37" targetNamespace="http://schemas.microsoft.com/office/2006/metadata/properties" ma:root="true" ma:fieldsID="2c9d513f6a4f6249c0c31037e91dcad4" ns2:_="" ns3:_="" ns4:_="" ns5:_="">
    <xsd:import namespace="6b294025-a453-472a-a0e2-9d3371e3365b"/>
    <xsd:import namespace="309bfe98-f0d3-4111-94aa-9793b950be72"/>
    <xsd:import namespace="{http://schemas.microsoft.com/sharepoint/v3"/>
    <xsd:import namespace="1d18b121-9584-4fa6-9e37-d41db546bb37"/>
    <xsd:element name="properties">
      <xsd:complexType>
        <xsd:sequence>
          <xsd:element name="documentManagement">
            <xsd:complexType>
              <xsd:all>
                <xsd:element ref="ns2:MDCTitle" minOccurs="0"/>
                <xsd:element ref="ns2:MDCDispositionStatus" minOccurs="0"/>
                <xsd:element ref="ns2:MDCPublishedDate" minOccurs="0"/>
                <xsd:element ref="ns2:MDCPublishedVersionNumber" minOccurs="0"/>
                <xsd:element ref="ns2:MDCLastReviewDate" minOccurs="0"/>
                <xsd:element ref="ns2:MDCNextReviewDate" minOccurs="0"/>
                <xsd:element ref="ns2:MDCBusinessReference" minOccurs="0"/>
                <xsd:element ref="ns2:MercuryFeatured" minOccurs="0"/>
                <xsd:element ref="ns3:TaxCatchAllLabel" minOccurs="0"/>
                <xsd:element ref="ns3:c9ba1cf84df74e25b59a442c2e59c0a5" minOccurs="0"/>
                <xsd:element ref="ns3:i440c4a0d6944732895ccaadfe8b0651" minOccurs="0"/>
                <xsd:element ref="ns4:mbfb13c5f35a493f8d979d836205385f" minOccurs="0"/>
                <xsd:element ref="ns3:p204791eca594ce09965ca8c981124ab" minOccurs="0"/>
                <xsd:element ref="ns3:g0c0bb8341d147efad07ab9c6c1404c6" minOccurs="0"/>
                <xsd:element ref="ns3:TaxCatchAll" minOccurs="0"/>
                <xsd:element ref="ns2:_dlc_DocId" minOccurs="0"/>
                <xsd:element ref="ns2:_dlc_DocIdUrl" minOccurs="0"/>
                <xsd:element ref="ns2:_dlc_DocIdPersistId" minOccurs="0"/>
                <xsd:element ref="ns2:MDCKenticoAssetId" minOccurs="0"/>
                <xsd:element ref="ns3:j04d4ddab66a4b0bb79fc44e0d1aca27" minOccurs="0"/>
                <xsd:element ref="ns3:b63eade88a2942ae88f67d400dbad4b7" minOccurs="0"/>
                <xsd:element ref="ns5:MediaServiceMetadata" minOccurs="0"/>
                <xsd:element ref="ns5:MediaServiceFastMetadata" minOccurs="0"/>
                <xsd:element ref="ns3:ic0800b7b20347d790beb16bc8ac109b" minOccurs="0"/>
                <xsd:element ref="ns3:MDCTargetPlatformChoice" minOccurs="0"/>
                <xsd:element ref="ns5:_Flow_SignoffStatus" minOccurs="0"/>
                <xsd:element ref="ns3:TestKenticoAssetId" minOccurs="0"/>
                <xsd:element ref="ns5:MediaServiceObjectDetectorVersions" minOccurs="0"/>
                <xsd:element ref="ns5:MediaServiceSearchProperties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94025-a453-472a-a0e2-9d3371e3365b" elementFormDefault="qualified">
    <xsd:import namespace="http://schemas.microsoft.com/office/2006/documentManagement/types"/>
    <xsd:import namespace="http://schemas.microsoft.com/office/infopath/2007/PartnerControls"/>
    <xsd:element name="MDCTitle" ma:index="1" nillable="true" ma:displayName="Document Title" ma:internalName="MDCTitle" ma:readOnly="false">
      <xsd:simpleType>
        <xsd:restriction base="dms:Text"/>
      </xsd:simpleType>
    </xsd:element>
    <xsd:element name="MDCDispositionStatus" ma:index="7" nillable="true" ma:displayName="Disposition Status" ma:default="Active" ma:format="Dropdown" ma:internalName="MDCDispositionStatus" ma:readOnly="false">
      <xsd:simpleType>
        <xsd:restriction base="dms:Choice">
          <xsd:enumeration value="Active"/>
          <xsd:enumeration value="Archived"/>
          <xsd:enumeration value="Cancelled"/>
          <xsd:enumeration value="Record created"/>
        </xsd:restriction>
      </xsd:simpleType>
    </xsd:element>
    <xsd:element name="MDCPublishedDate" ma:index="8" nillable="true" ma:displayName="Published Date" ma:default="[today]" ma:format="DateOnly" ma:internalName="MDCPublishedDate" ma:readOnly="false">
      <xsd:simpleType>
        <xsd:restriction base="dms:DateTime"/>
      </xsd:simpleType>
    </xsd:element>
    <xsd:element name="MDCPublishedVersionNumber" ma:index="9" nillable="true" ma:displayName="Published Version Number" ma:internalName="MDCPublishedVersionNumber" ma:readOnly="false">
      <xsd:simpleType>
        <xsd:restriction base="dms:Number"/>
      </xsd:simpleType>
    </xsd:element>
    <xsd:element name="MDCLastReviewDate" ma:index="10" nillable="true" ma:displayName="Last Review Date" ma:default="[today]" ma:format="DateOnly" ma:internalName="MDCLastReviewDate" ma:readOnly="false">
      <xsd:simpleType>
        <xsd:restriction base="dms:DateTime"/>
      </xsd:simpleType>
    </xsd:element>
    <xsd:element name="MDCNextReviewDate" ma:index="11" nillable="true" ma:displayName="Next Review Date" ma:default="[today]" ma:format="DateOnly" ma:internalName="MDCNextReviewDate" ma:readOnly="false">
      <xsd:simpleType>
        <xsd:restriction base="dms:DateTime"/>
      </xsd:simpleType>
    </xsd:element>
    <xsd:element name="MDCBusinessReference" ma:index="13" nillable="true" ma:displayName="Business Reference" ma:internalName="MDCBusinessReference" ma:readOnly="false">
      <xsd:simpleType>
        <xsd:restriction base="dms:Text"/>
      </xsd:simpleType>
    </xsd:element>
    <xsd:element name="MercuryFeatured" ma:index="14" nillable="true" ma:displayName="Featured" ma:default="0" ma:internalName="MercuryFeatured" ma:readOnly="false">
      <xsd:simpleType>
        <xsd:restriction base="dms:Boolean"/>
      </xsd:simpleType>
    </xsd:element>
    <xsd:element name="_dlc_DocId" ma:index="29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30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DCKenticoAssetId" ma:index="32" nillable="true" ma:displayName="Prod Kentico Asset Id" ma:internalName="MDCKenticoAsse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bfe98-f0d3-4111-94aa-9793b950be72" elementFormDefault="qualified">
    <xsd:import namespace="http://schemas.microsoft.com/office/2006/documentManagement/types"/>
    <xsd:import namespace="http://schemas.microsoft.com/office/infopath/2007/PartnerControls"/>
    <xsd:element name="TaxCatchAllLabel" ma:index="17" nillable="true" ma:displayName="Taxonomy Catch All Column1" ma:hidden="true" ma:list="{a6a8fdce-f0db-47d1-a353-563942a14428}" ma:internalName="TaxCatchAllLabel" ma:readOnly="false" ma:showField="CatchAllDataLabel" ma:web="309bfe98-f0d3-4111-94aa-9793b950b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ba1cf84df74e25b59a442c2e59c0a5" ma:index="18" nillable="true" ma:taxonomy="true" ma:internalName="c9ba1cf84df74e25b59a442c2e59c0a5" ma:taxonomyFieldName="MDCSecurityClassification" ma:displayName="Security Classification" ma:readOnly="false" ma:default="" ma:fieldId="{c9ba1cf8-4df7-4e25-b59a-442c2e59c0a5}" ma:sspId="bb58eab5-2d9d-4912-b594-fb567671a565" ma:termSetId="fb927733-b6fc-4e3f-a424-e2818f88e4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440c4a0d6944732895ccaadfe8b0651" ma:index="19" nillable="true" ma:taxonomy="true" ma:internalName="i440c4a0d6944732895ccaadfe8b0651" ma:taxonomyFieldName="MDCDepartment" ma:displayName="BusinessUnit &amp; Function" ma:readOnly="false" ma:default="" ma:fieldId="{2440c4a0-d694-4732-895c-caadfe8b0651}" ma:taxonomyMulti="true" ma:sspId="bb58eab5-2d9d-4912-b594-fb567671a565" ma:termSetId="8ac67594-08b2-44d2-b976-6667ae360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204791eca594ce09965ca8c981124ab" ma:index="24" nillable="true" ma:taxonomy="true" ma:internalName="p204791eca594ce09965ca8c981124ab" ma:taxonomyFieldName="MDCAssetType" ma:displayName="Asset Type" ma:readOnly="false" ma:default="" ma:fieldId="{9204791e-ca59-4ce0-9965-ca8c981124ab}" ma:taxonomyMulti="true" ma:sspId="bb58eab5-2d9d-4912-b594-fb567671a565" ma:termSetId="76612492-5102-43d7-9268-f0329222b9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c0bb8341d147efad07ab9c6c1404c6" ma:index="26" nillable="true" ma:taxonomy="true" ma:internalName="g0c0bb8341d147efad07ab9c6c1404c6" ma:taxonomyFieldName="MDCProductName" ma:displayName="Product Name" ma:readOnly="false" ma:default="" ma:fieldId="{00c0bb83-41d1-47ef-ad07-ab9c6c1404c6}" ma:taxonomyMulti="true" ma:sspId="bb58eab5-2d9d-4912-b594-fb567671a565" ma:termSetId="ea00b774-1638-4f5a-8a20-2e1c782177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a6a8fdce-f0db-47d1-a353-563942a14428}" ma:internalName="TaxCatchAll" ma:readOnly="false" ma:showField="CatchAllData" ma:web="309bfe98-f0d3-4111-94aa-9793b950b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d4ddab66a4b0bb79fc44e0d1aca27" ma:index="33" nillable="true" ma:taxonomy="true" ma:internalName="j04d4ddab66a4b0bb79fc44e0d1aca27" ma:taxonomyFieldName="MDCDocumentType" ma:displayName="Document Type" ma:readOnly="false" ma:default="" ma:fieldId="{304d4dda-b66a-4b0b-b79f-c44e0d1aca27}" ma:sspId="bb58eab5-2d9d-4912-b594-fb567671a565" ma:termSetId="22ee48f8-aeaa-4436-a599-33680df47e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3eade88a2942ae88f67d400dbad4b7" ma:index="34" nillable="true" ma:taxonomy="true" ma:internalName="b63eade88a2942ae88f67d400dbad4b7" ma:taxonomyFieldName="MDCProductBrand" ma:displayName="Product Brand" ma:readOnly="false" ma:default="" ma:fieldId="{b63eade8-8a29-42ae-88f6-7d400dbad4b7}" ma:sspId="bb58eab5-2d9d-4912-b594-fb567671a565" ma:termSetId="66c150f5-9100-41c2-8277-4429c5333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c0800b7b20347d790beb16bc8ac109b" ma:index="38" nillable="true" ma:taxonomy="true" ma:internalName="ic0800b7b20347d790beb16bc8ac109b" ma:taxonomyFieldName="MDCCountry" ma:displayName="Country" ma:readOnly="false" ma:default="" ma:fieldId="{2c0800b7-b203-47d7-90be-b16bc8ac109b}" ma:taxonomyMulti="true" ma:sspId="bb58eab5-2d9d-4912-b594-fb567671a565" ma:termSetId="eb748ee9-7548-4f3f-b40c-4cd12e54d63f" ma:anchorId="fcfa69a2-302c-442a-9370-22ec20358c27" ma:open="false" ma:isKeyword="false">
      <xsd:complexType>
        <xsd:sequence>
          <xsd:element ref="pc:Terms" minOccurs="0" maxOccurs="1"/>
        </xsd:sequence>
      </xsd:complexType>
    </xsd:element>
    <xsd:element name="MDCTargetPlatformChoice" ma:index="40" nillable="true" ma:displayName="Target" ma:format="Dropdown" ma:internalName="MDCTargetPlatformChoice">
      <xsd:simpleType>
        <xsd:restriction base="dms:Choice">
          <xsd:enumeration value="Distributor Portal"/>
          <xsd:enumeration value="Website and Portal"/>
          <xsd:enumeration value="Website Only"/>
        </xsd:restriction>
      </xsd:simpleType>
    </xsd:element>
    <xsd:element name="TestKenticoAssetId" ma:index="42" nillable="true" ma:displayName="Test Kentico Asset Id" ma:internalName="TestKenticoAsse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{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bfb13c5f35a493f8d979d836205385f" ma:index="21" nillable="true" ma:taxonomy="true" ma:internalName="mbfb13c5f35a493f8d979d836205385f" ma:taxonomyFieldName="MercuryCategory" ma:displayName="Category" ma:readOnly="false" ma:default="" ma:fieldId="{6bfb13c5-f35a-493f-8d97-9d836205385f}" ma:taxonomyMulti="true" ma:sspId="bb58eab5-2d9d-4912-b594-fb567671a565" ma:termSetId="22ee48f8-aeaa-4436-a599-33680df47e1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8b121-9584-4fa6-9e37-d41db546b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41" nillable="true" ma:displayName="Sign-off status" ma:internalName="Sign_x002d_off_x0020_status">
      <xsd:simpleType>
        <xsd:restriction base="dms:Text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4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4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6b294025-a453-472a-a0e2-9d3371e3365b" xsi:nil="true"/>
    <TaxCatchAll xmlns="309bfe98-f0d3-4111-94aa-9793b950be72">
      <Value>275</Value>
      <Value>257</Value>
      <Value>202</Value>
      <Value>217</Value>
      <Value>276</Value>
      <Value>317</Value>
      <Value>316</Value>
      <Value>350</Value>
      <Value>349</Value>
      <Value>200</Value>
      <Value>236</Value>
      <Value>160</Value>
      <Value>11</Value>
      <Value>231</Value>
      <Value>220</Value>
      <Value>186</Value>
      <Value>233</Value>
    </TaxCatchAll>
    <MDCTargetPlatformChoice xmlns="309bfe98-f0d3-4111-94aa-9793b950be72">Website and Portal</MDCTargetPlatformChoice>
    <MDCTitle xmlns="6b294025-a453-472a-a0e2-9d3371e3365b">Sensia - Blending Training - Blending Market</MDCTitle>
    <TaxCatchAllLabel xmlns="309bfe98-f0d3-4111-94aa-9793b950be72" xsi:nil="true"/>
    <g0c0bb8341d147efad07ab9c6c1404c6 xmlns="309bfe98-f0d3-4111-94aa-9793b950be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JISKOOT Blending Systems ＆ Products:JISKOOT Blending Systems:JISKOOT Bunker ＆ Fuel Oil Blending Systems</TermName>
          <TermId xmlns="http://schemas.microsoft.com/office/infopath/2007/PartnerControls">25864fc2-1e4a-448f-be64-8bac920db7de</TermId>
        </TermInfo>
        <TermInfo xmlns="http://schemas.microsoft.com/office/infopath/2007/PartnerControls">
          <TermName xmlns="http://schemas.microsoft.com/office/infopath/2007/PartnerControls">JISKOOT Blending Systems ＆ Products:JISKOOT Blending Systems:JISKOOT LNG Blending Systems</TermName>
          <TermId xmlns="http://schemas.microsoft.com/office/infopath/2007/PartnerControls">6611bcc0-7187-460b-b30b-e6032f5de1b3</TermId>
        </TermInfo>
        <TermInfo xmlns="http://schemas.microsoft.com/office/infopath/2007/PartnerControls">
          <TermName xmlns="http://schemas.microsoft.com/office/infopath/2007/PartnerControls">JISKOOT Blending Systems ＆ Products:JISKOOT Blending Systems:JISKOOT LPG Blending Systems</TermName>
          <TermId xmlns="http://schemas.microsoft.com/office/infopath/2007/PartnerControls">fa12fbdd-9ee3-4745-b492-c11d7a2f4c5d</TermId>
        </TermInfo>
        <TermInfo xmlns="http://schemas.microsoft.com/office/infopath/2007/PartnerControls">
          <TermName xmlns="http://schemas.microsoft.com/office/infopath/2007/PartnerControls">JISKOOT Blending Systems ＆ Products:JISKOOT Blending Systems:JISKOOT Oil ＆ Condensate Blending Systems</TermName>
          <TermId xmlns="http://schemas.microsoft.com/office/infopath/2007/PartnerControls">a43528d8-2872-463a-bda5-23a61e3ac802</TermId>
        </TermInfo>
        <TermInfo xmlns="http://schemas.microsoft.com/office/infopath/2007/PartnerControls">
          <TermName xmlns="http://schemas.microsoft.com/office/infopath/2007/PartnerControls">JISKOOT Blending Systems ＆ Products:JISKOOT Blending Systems:JISKOOT Refined Product ＆ Ethanol Blending Systems</TermName>
          <TermId xmlns="http://schemas.microsoft.com/office/infopath/2007/PartnerControls">14c6b5f1-53dc-4832-b372-7426cd9423a4</TermId>
        </TermInfo>
      </Terms>
    </g0c0bb8341d147efad07ab9c6c1404c6>
    <j04d4ddab66a4b0bb79fc44e0d1aca27 xmlns="309bfe98-f0d3-4111-94aa-9793b950be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Manual</TermName>
          <TermId xmlns="http://schemas.microsoft.com/office/infopath/2007/PartnerControls">df7d3932-36d2-4ca1-b6db-95bebc5c27dc</TermId>
        </TermInfo>
      </Terms>
    </j04d4ddab66a4b0bb79fc44e0d1aca27>
    <c9ba1cf84df74e25b59a442c2e59c0a5 xmlns="309bfe98-f0d3-4111-94aa-9793b950be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2b41dbf9-22b9-43e7-b47f-1a90589ff896</TermId>
        </TermInfo>
      </Terms>
    </c9ba1cf84df74e25b59a442c2e59c0a5>
    <i440c4a0d6944732895ccaadfe8b0651 xmlns="309bfe98-f0d3-4111-94aa-9793b950be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5c1015fd-6d02-4a1b-8ab5-2141f863ce04</TermId>
        </TermInfo>
      </Terms>
    </i440c4a0d6944732895ccaadfe8b0651>
    <_dlc_DocId xmlns="6b294025-a453-472a-a0e2-9d3371e3365b" xsi:nil="true"/>
    <MDCPublishedDate xmlns="6b294025-a453-472a-a0e2-9d3371e3365b">2021-05-09T10:36:19+00:00</MDCPublishedDate>
    <MDCNextReviewDate xmlns="6b294025-a453-472a-a0e2-9d3371e3365b">2021-05-09T10:36:19+00:00</MDCNextReviewDate>
    <_dlc_DocIdUrl xmlns="6b294025-a453-472a-a0e2-9d3371e3365b">
      <Url xsi:nil="true"/>
      <Description xsi:nil="true"/>
    </_dlc_DocIdUrl>
    <MDCBusinessReference xmlns="6b294025-a453-472a-a0e2-9d3371e3365b">Not Applicable</MDCBusinessReference>
    <MDCKenticoAssetId xmlns="6b294025-a453-472a-a0e2-9d3371e3365b">a56ad6dd-f74e-45ec-9ada-2daa2a2a472e</MDCKenticoAssetId>
    <MDCDispositionStatus xmlns="6b294025-a453-472a-a0e2-9d3371e3365b">Active</MDCDispositionStatus>
    <MercuryFeatured xmlns="6b294025-a453-472a-a0e2-9d3371e3365b">false</MercuryFeatured>
    <p204791eca594ce09965ca8c981124ab xmlns="309bfe98-f0d3-4111-94aa-9793b950be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Training:Product Training</TermName>
          <TermId xmlns="http://schemas.microsoft.com/office/infopath/2007/PartnerControls">039dc284-4bea-4e1c-83e2-7a9449ea38d1</TermId>
        </TermInfo>
      </Terms>
    </p204791eca594ce09965ca8c981124ab>
    <mbfb13c5f35a493f8d979d836205385f xmlns="{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Website</TermName>
          <TermId xmlns="http://schemas.microsoft.com/office/infopath/2007/PartnerControls">8d3a7508-47b1-48a8-98cc-baf0655445b4</TermId>
        </TermInfo>
        <TermInfo xmlns="http://schemas.microsoft.com/office/infopath/2007/PartnerControls">
          <TermName xmlns="http://schemas.microsoft.com/office/infopath/2007/PartnerControls">Portal</TermName>
          <TermId xmlns="http://schemas.microsoft.com/office/infopath/2007/PartnerControls">423ab846-7741-4001-b892-c549ac7ca35a</TermId>
        </TermInfo>
      </Terms>
    </mbfb13c5f35a493f8d979d836205385f>
    <MDCLastReviewDate xmlns="6b294025-a453-472a-a0e2-9d3371e3365b">2021-05-09T10:36:19+00:00</MDCLastReviewDate>
    <MDCPublishedVersionNumber xmlns="6b294025-a453-472a-a0e2-9d3371e3365b">1</MDCPublishedVersionNumber>
    <b63eade88a2942ae88f67d400dbad4b7 xmlns="309bfe98-f0d3-4111-94aa-9793b950be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JISKOOT</TermName>
          <TermId xmlns="http://schemas.microsoft.com/office/infopath/2007/PartnerControls">af6c1fe5-e820-47b8-9bbf-b668d92f976c</TermId>
        </TermInfo>
      </Terms>
    </b63eade88a2942ae88f67d400dbad4b7>
    <ic0800b7b20347d790beb16bc8ac109b xmlns="309bfe98-f0d3-4111-94aa-9793b950be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APAC</TermName>
          <TermId xmlns="http://schemas.microsoft.com/office/infopath/2007/PartnerControls">f74a0bbb-e118-4437-b4e1-8c2ddee44564</TermId>
        </TermInfo>
        <TermInfo xmlns="http://schemas.microsoft.com/office/infopath/2007/PartnerControls">
          <TermName xmlns="http://schemas.microsoft.com/office/infopath/2007/PartnerControls"> EMEA</TermName>
          <TermId xmlns="http://schemas.microsoft.com/office/infopath/2007/PartnerControls">519a2aa5-8780-41fd-982b-6f2cb6a3ac7c</TermId>
        </TermInfo>
        <TermInfo xmlns="http://schemas.microsoft.com/office/infopath/2007/PartnerControls">
          <TermName xmlns="http://schemas.microsoft.com/office/infopath/2007/PartnerControls"> LA</TermName>
          <TermId xmlns="http://schemas.microsoft.com/office/infopath/2007/PartnerControls">f0d1f2be-4cdd-464e-831c-bc14df9098e7</TermId>
        </TermInfo>
        <TermInfo xmlns="http://schemas.microsoft.com/office/infopath/2007/PartnerControls">
          <TermName xmlns="http://schemas.microsoft.com/office/infopath/2007/PartnerControls"> NA-CA</TermName>
          <TermId xmlns="http://schemas.microsoft.com/office/infopath/2007/PartnerControls">ac898e5a-7b00-4f3e-8955-30c52e721171</TermId>
        </TermInfo>
        <TermInfo xmlns="http://schemas.microsoft.com/office/infopath/2007/PartnerControls">
          <TermName xmlns="http://schemas.microsoft.com/office/infopath/2007/PartnerControls"> NA-US</TermName>
          <TermId xmlns="http://schemas.microsoft.com/office/infopath/2007/PartnerControls">c0a895ed-23dc-441a-b38b-4cd4f1b13d99</TermId>
        </TermInfo>
      </Terms>
    </ic0800b7b20347d790beb16bc8ac109b>
    <_Flow_SignoffStatus xmlns="1d18b121-9584-4fa6-9e37-d41db546bb37" xsi:nil="true"/>
    <TestKenticoAssetId xmlns="309bfe98-f0d3-4111-94aa-9793b950be72">7f468e9b-c10d-435b-abfa-4357f9a800d4</TestKenticoAssetId>
  </documentManagement>
</p:properties>
</file>

<file path=customXml/itemProps1.xml><?xml version="1.0" encoding="utf-8"?>
<ds:datastoreItem xmlns:ds="http://schemas.openxmlformats.org/officeDocument/2006/customXml" ds:itemID="{B0CBD051-486E-4AA4-B545-0AED65F0F6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846A0-0769-432A-8B2F-B5865ED42690}"/>
</file>

<file path=customXml/itemProps3.xml><?xml version="1.0" encoding="utf-8"?>
<ds:datastoreItem xmlns:ds="http://schemas.openxmlformats.org/officeDocument/2006/customXml" ds:itemID="{204B7760-8CFC-4BDF-B26E-40EAB3367CC3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1d1a18e6-80c8-4897-bfa4-cbd905b2fb74"/>
    <ds:schemaRef ds:uri="http://schemas.openxmlformats.org/package/2006/metadata/core-properties"/>
    <ds:schemaRef ds:uri="http://purl.org/dc/elements/1.1/"/>
    <ds:schemaRef ds:uri="d9b94fb7-d1f1-441d-afe5-132bf7c67cc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15300</TotalTime>
  <Words>761</Words>
  <Application>Microsoft Office PowerPoint</Application>
  <PresentationFormat>Custom</PresentationFormat>
  <Paragraphs>220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Calibri</vt:lpstr>
      <vt:lpstr>Symbol</vt:lpstr>
      <vt:lpstr>Tahoma</vt:lpstr>
      <vt:lpstr>Times</vt:lpstr>
      <vt:lpstr>Wingdings</vt:lpstr>
      <vt:lpstr>Dark Option</vt:lpstr>
      <vt:lpstr>1_Custom Design</vt:lpstr>
      <vt:lpstr>PowerPoint Presentation</vt:lpstr>
      <vt:lpstr>Agenda</vt:lpstr>
      <vt:lpstr>This will be an ongoing process of learning.</vt:lpstr>
      <vt:lpstr>Last Week</vt:lpstr>
      <vt:lpstr>Market Data – Terminal Capacity</vt:lpstr>
      <vt:lpstr>Market Data – Refinery Capacity</vt:lpstr>
      <vt:lpstr>Sales Tools</vt:lpstr>
      <vt:lpstr>PowerPoint Presentation</vt:lpstr>
      <vt:lpstr>Where are blending systems found?</vt:lpstr>
      <vt:lpstr>Found in these key areas</vt:lpstr>
      <vt:lpstr>PowerPoint Presentation</vt:lpstr>
      <vt:lpstr>Crude Oil Terminal Market</vt:lpstr>
      <vt:lpstr>Asia Pacific</vt:lpstr>
      <vt:lpstr>EMEA</vt:lpstr>
      <vt:lpstr>NAM</vt:lpstr>
      <vt:lpstr>LAM</vt:lpstr>
      <vt:lpstr>PowerPoint Presentation</vt:lpstr>
      <vt:lpstr>Refined Product Terminal Market</vt:lpstr>
      <vt:lpstr>Asia Pacific</vt:lpstr>
      <vt:lpstr>EMEA</vt:lpstr>
      <vt:lpstr>NAM</vt:lpstr>
      <vt:lpstr>LAM</vt:lpstr>
      <vt:lpstr>PowerPoint Presentation</vt:lpstr>
      <vt:lpstr>Marine Fuel Oil Terminal Market</vt:lpstr>
      <vt:lpstr>Global Fuel Consumption</vt:lpstr>
      <vt:lpstr>Fuel Mix </vt:lpstr>
      <vt:lpstr>Shell Marine Fuels</vt:lpstr>
      <vt:lpstr>BP Marine Fuels</vt:lpstr>
      <vt:lpstr>Exxon Marine Fuels</vt:lpstr>
      <vt:lpstr>PowerPoint Presentation</vt:lpstr>
      <vt:lpstr>Refinery Market</vt:lpstr>
      <vt:lpstr>Refinery Flow Diagram</vt:lpstr>
      <vt:lpstr>Cracking &amp; Coking</vt:lpstr>
      <vt:lpstr>Asia Pacific</vt:lpstr>
      <vt:lpstr>EMEA</vt:lpstr>
      <vt:lpstr>NAM</vt:lpstr>
      <vt:lpstr>LAM</vt:lpstr>
      <vt:lpstr>PowerPoint Presentation</vt:lpstr>
      <vt:lpstr>Supplementary Bunker Info (AP)</vt:lpstr>
      <vt:lpstr>Supplementary Bunker Info - Europe</vt:lpstr>
      <vt:lpstr>Supplementary Bunker Info - Africa</vt:lpstr>
      <vt:lpstr>Supplementary Bunker Info - NAM</vt:lpstr>
      <vt:lpstr>Supplementary Bunker Info - LAM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Rowan</dc:creator>
  <cp:lastModifiedBy>Duane Rowan</cp:lastModifiedBy>
  <cp:revision>4</cp:revision>
  <cp:lastPrinted>2020-10-06T13:15:22Z</cp:lastPrinted>
  <dcterms:created xsi:type="dcterms:W3CDTF">2020-10-01T13:45:51Z</dcterms:created>
  <dcterms:modified xsi:type="dcterms:W3CDTF">2020-10-13T12:38:59Z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0x010100CC22473C2D7C426DA9337489D94DAF930049A8DED8266C49F5A12CC1CBFF8FDA1400A72DD76C93164F9395A8113B3021C7F23100B871EF96EAED7342A5DC036FBCB0DEC1</vt:lpwstr>
  </property>
  <property fmtid="{D5CDD505-2E9C-101B-9397-08002B2CF9AE}" pid="3" name="MDCDocumentType">
    <vt:lpwstr>233;#Manual|df7d3932-36d2-4ca1-b6db-95bebc5c27dc</vt:lpwstr>
  </property>
  <property fmtid="{D5CDD505-2E9C-101B-9397-08002B2CF9AE}" pid="4" name="MDCAssetType">
    <vt:lpwstr>186;#Training:Product Training|039dc284-4bea-4e1c-83e2-7a9449ea38d1</vt:lpwstr>
  </property>
  <property fmtid="{D5CDD505-2E9C-101B-9397-08002B2CF9AE}" pid="5" name="MDCCountry">
    <vt:lpwstr>200;#APAC|f74a0bbb-e118-4437-b4e1-8c2ddee44564;#231;# EMEA|519a2aa5-8780-41fd-982b-6f2cb6a3ac7c;#275;# LA|f0d1f2be-4cdd-464e-831c-bc14df9098e7;#202;# NA-CA|ac898e5a-7b00-4f3e-8955-30c52e721171;#276;# NA-US|c0a895ed-23dc-441a-b38b-4cd4f1b13d99</vt:lpwstr>
  </property>
  <property fmtid="{D5CDD505-2E9C-101B-9397-08002B2CF9AE}" pid="6" name="MercuryCategory">
    <vt:lpwstr>217;#Website|8d3a7508-47b1-48a8-98cc-baf0655445b4;#257;#Portal|423ab846-7741-4001-b892-c549ac7ca35a</vt:lpwstr>
  </property>
  <property fmtid="{D5CDD505-2E9C-101B-9397-08002B2CF9AE}" pid="7" name="MDCSecurityClassification">
    <vt:lpwstr>11;#Internal|2b41dbf9-22b9-43e7-b47f-1a90589ff896</vt:lpwstr>
  </property>
  <property fmtid="{D5CDD505-2E9C-101B-9397-08002B2CF9AE}" pid="8" name="MDCProductName">
    <vt:lpwstr>236;#JISKOOT Blending Systems ＆ Products:JISKOOT Blending Systems:JISKOOT Bunker ＆ Fuel Oil Blending Systems|25864fc2-1e4a-448f-be64-8bac920db7de;#349;#JISKOOT Blending Systems ＆ Products:JISKOOT Blending Systems:JISKOOT LNG Blending Systems|6611bcc0-7187-460b-b30b-e6032f5de1b3;#316;#JISKOOT Blending Systems ＆ Products:JISKOOT Blending Systems:JISKOOT LPG Blending Systems|fa12fbdd-9ee3-4745-b492-c11d7a2f4c5d;#317;#JISKOOT Blending Systems ＆ Products:JISKOOT Blending Systems:JISKOOT Oil ＆ Condensate Blending Systems|a43528d8-2872-463a-bda5-23a61e3ac802;#350;#JISKOOT Blending Systems ＆ Products:JISKOOT Blending Systems:JISKOOT Refined Product ＆ Ethanol Blending Systems|14c6b5f1-53dc-4832-b372-7426cd9423a4</vt:lpwstr>
  </property>
  <property fmtid="{D5CDD505-2E9C-101B-9397-08002B2CF9AE}" pid="9" name="MDCDepartment">
    <vt:lpwstr>160;#Marketing|5c1015fd-6d02-4a1b-8ab5-2141f863ce04</vt:lpwstr>
  </property>
  <property fmtid="{D5CDD505-2E9C-101B-9397-08002B2CF9AE}" pid="10" name="MDCProductBrand">
    <vt:lpwstr>220;#JISKOOT|af6c1fe5-e820-47b8-9bbf-b668d92f976c</vt:lpwstr>
  </property>
  <property fmtid="{D5CDD505-2E9C-101B-9397-08002B2CF9AE}" pid="11" name="MDCRegisterWithKentico">
    <vt:bool>true</vt:bool>
  </property>
  <property fmtid="{D5CDD505-2E9C-101B-9397-08002B2CF9AE}" pid="12" name="MDCAutoPublish">
    <vt:bool>false</vt:bool>
  </property>
  <property fmtid="{D5CDD505-2E9C-101B-9397-08002B2CF9AE}" pid="13" name="MDCPublishedDocumentId">
    <vt:r8>0</vt:r8>
  </property>
  <property fmtid="{D5CDD505-2E9C-101B-9397-08002B2CF9AE}" pid="14" name="xd_Signature">
    <vt:bool>false</vt:bool>
  </property>
  <property fmtid="{D5CDD505-2E9C-101B-9397-08002B2CF9AE}" pid="15" name="MDCPublishedURL">
    <vt:lpwstr>https://sensiaglobal.sharepoint.com/sites/doccentrumpd/PublishedDocuments/Sensia_-_Blending_Training_-_Blending_Market.pptx, https://sensiaglobal.sharepoint.com/sites/doccentrumpd/PublishedDocuments/Sensia_-_Blending_Training_-_Blending_Market.pptx</vt:lpwstr>
  </property>
  <property fmtid="{D5CDD505-2E9C-101B-9397-08002B2CF9AE}" pid="16" name="xd_ProgID">
    <vt:lpwstr/>
  </property>
  <property fmtid="{D5CDD505-2E9C-101B-9397-08002B2CF9AE}" pid="17" name="_SourceUrl">
    <vt:lpwstr/>
  </property>
  <property fmtid="{D5CDD505-2E9C-101B-9397-08002B2CF9AE}" pid="18" name="_SharedFileIndex">
    <vt:lpwstr/>
  </property>
  <property fmtid="{D5CDD505-2E9C-101B-9397-08002B2CF9AE}" pid="19" name="MDCPublishedStatus">
    <vt:lpwstr>Publishing</vt:lpwstr>
  </property>
  <property fmtid="{D5CDD505-2E9C-101B-9397-08002B2CF9AE}" pid="20" name="MDCKenticoPublishTarget">
    <vt:lpwstr>1</vt:lpwstr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MDCKenticoStatus1">
    <vt:lpwstr>Not Registered</vt:lpwstr>
  </property>
  <property fmtid="{D5CDD505-2E9C-101B-9397-08002B2CF9AE}" pid="24" name="MDCMarketingDocumentApprover">
    <vt:lpwstr>Marketing Approver</vt:lpwstr>
  </property>
  <property fmtid="{D5CDD505-2E9C-101B-9397-08002B2CF9AE}" pid="25" name="MDCKenticoDocumentOwner">
    <vt:lpwstr>124;#Duane Rowan</vt:lpwstr>
  </property>
  <property fmtid="{D5CDD505-2E9C-101B-9397-08002B2CF9AE}" pid="26" name="MDCPublishAsPDF">
    <vt:bool>false</vt:bool>
  </property>
  <property fmtid="{D5CDD505-2E9C-101B-9397-08002B2CF9AE}" pid="27" name="la82795a484c418eaa48c9c99fd75064">
    <vt:lpwstr>APAC|f74a0bbb-e118-4437-b4e1-8c2ddee44564; EMEA|519a2aa5-8780-41fd-982b-6f2cb6a3ac7c; LA|f0d1f2be-4cdd-464e-831c-bc14df9098e7; NA-CA|ac898e5a-7b00-4f3e-8955-30c52e721171; NA-US|c0a895ed-23dc-441a-b38b-4cd4f1b13d99</vt:lpwstr>
  </property>
  <property fmtid="{D5CDD505-2E9C-101B-9397-08002B2CF9AE}" pid="28" name="MDCTestKenticoAssetId">
    <vt:lpwstr>0</vt:lpwstr>
  </property>
  <property fmtid="{D5CDD505-2E9C-101B-9397-08002B2CF9AE}" pid="29" name="MDCWorkflowActions">
    <vt:lpwstr>Off</vt:lpwstr>
  </property>
  <property fmtid="{D5CDD505-2E9C-101B-9397-08002B2CF9AE}" pid="30" name="MDCDocumentStatus">
    <vt:lpwstr>No Missing Data</vt:lpwstr>
  </property>
  <property fmtid="{D5CDD505-2E9C-101B-9397-08002B2CF9AE}" pid="31" name="MDCKenticoContentOwner">
    <vt:lpwstr>124;#Duane Rowan</vt:lpwstr>
  </property>
  <property fmtid="{D5CDD505-2E9C-101B-9397-08002B2CF9AE}" pid="32" name="db3856d294fa472780e71d779d21d384">
    <vt:lpwstr>JISKOOT|af6c1fe5-e820-47b8-9bbf-b668d92f976c</vt:lpwstr>
  </property>
  <property fmtid="{D5CDD505-2E9C-101B-9397-08002B2CF9AE}" pid="33" name="tempstatus">
    <vt:lpwstr>Republish</vt:lpwstr>
  </property>
  <property fmtid="{D5CDD505-2E9C-101B-9397-08002B2CF9AE}" pid="34" name="MDCAssetGroup">
    <vt:lpwstr/>
  </property>
  <property fmtid="{D5CDD505-2E9C-101B-9397-08002B2CF9AE}" pid="35" name="jc8ea85d14af4521a0ab3c2ea13bf4b0">
    <vt:lpwstr/>
  </property>
</Properties>
</file>