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89" r:id="rId5"/>
  </p:sldMasterIdLst>
  <p:notesMasterIdLst>
    <p:notesMasterId r:id="rId49"/>
  </p:notesMasterIdLst>
  <p:handoutMasterIdLst>
    <p:handoutMasterId r:id="rId50"/>
  </p:handoutMasterIdLst>
  <p:sldIdLst>
    <p:sldId id="3768" r:id="rId6"/>
    <p:sldId id="3725" r:id="rId7"/>
    <p:sldId id="1919" r:id="rId8"/>
    <p:sldId id="1945" r:id="rId9"/>
    <p:sldId id="1946" r:id="rId10"/>
    <p:sldId id="1947" r:id="rId11"/>
    <p:sldId id="1948" r:id="rId12"/>
    <p:sldId id="1949" r:id="rId13"/>
    <p:sldId id="1950" r:id="rId14"/>
    <p:sldId id="1952" r:id="rId15"/>
    <p:sldId id="1953" r:id="rId16"/>
    <p:sldId id="3733" r:id="rId17"/>
    <p:sldId id="3734" r:id="rId18"/>
    <p:sldId id="3735" r:id="rId19"/>
    <p:sldId id="1912" r:id="rId20"/>
    <p:sldId id="1913" r:id="rId21"/>
    <p:sldId id="1914" r:id="rId22"/>
    <p:sldId id="1915" r:id="rId23"/>
    <p:sldId id="1916" r:id="rId24"/>
    <p:sldId id="1918" r:id="rId25"/>
    <p:sldId id="420" r:id="rId26"/>
    <p:sldId id="3786" r:id="rId27"/>
    <p:sldId id="3787" r:id="rId28"/>
    <p:sldId id="3631" r:id="rId29"/>
    <p:sldId id="1920" r:id="rId30"/>
    <p:sldId id="1921" r:id="rId31"/>
    <p:sldId id="1922" r:id="rId32"/>
    <p:sldId id="1923" r:id="rId33"/>
    <p:sldId id="1924" r:id="rId34"/>
    <p:sldId id="364" r:id="rId35"/>
    <p:sldId id="393" r:id="rId36"/>
    <p:sldId id="3783" r:id="rId37"/>
    <p:sldId id="419" r:id="rId38"/>
    <p:sldId id="332" r:id="rId39"/>
    <p:sldId id="422" r:id="rId40"/>
    <p:sldId id="3785" r:id="rId41"/>
    <p:sldId id="403" r:id="rId42"/>
    <p:sldId id="421" r:id="rId43"/>
    <p:sldId id="405" r:id="rId44"/>
    <p:sldId id="404" r:id="rId45"/>
    <p:sldId id="3784" r:id="rId46"/>
    <p:sldId id="3736" r:id="rId47"/>
    <p:sldId id="3756" r:id="rId4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E347E-F4E1-4DA3-8199-6AF1749ECC68}">
          <p14:sldIdLst/>
        </p14:section>
        <p14:section name="Untitled Section" id="{B0325FCF-B0C2-41B2-AE42-BA8B5C1D5161}">
          <p14:sldIdLst>
            <p14:sldId id="3768"/>
            <p14:sldId id="3725"/>
            <p14:sldId id="1919"/>
            <p14:sldId id="1945"/>
            <p14:sldId id="1946"/>
            <p14:sldId id="1947"/>
            <p14:sldId id="1948"/>
            <p14:sldId id="1949"/>
            <p14:sldId id="1950"/>
            <p14:sldId id="1952"/>
            <p14:sldId id="1953"/>
            <p14:sldId id="3733"/>
            <p14:sldId id="3734"/>
            <p14:sldId id="3735"/>
            <p14:sldId id="1912"/>
            <p14:sldId id="1913"/>
            <p14:sldId id="1914"/>
            <p14:sldId id="1915"/>
            <p14:sldId id="1916"/>
            <p14:sldId id="1918"/>
            <p14:sldId id="420"/>
            <p14:sldId id="3786"/>
            <p14:sldId id="3787"/>
            <p14:sldId id="3631"/>
            <p14:sldId id="1920"/>
            <p14:sldId id="1921"/>
            <p14:sldId id="1922"/>
            <p14:sldId id="1923"/>
            <p14:sldId id="1924"/>
            <p14:sldId id="364"/>
            <p14:sldId id="393"/>
            <p14:sldId id="3783"/>
            <p14:sldId id="419"/>
            <p14:sldId id="332"/>
            <p14:sldId id="422"/>
            <p14:sldId id="3785"/>
            <p14:sldId id="403"/>
            <p14:sldId id="421"/>
            <p14:sldId id="405"/>
            <p14:sldId id="404"/>
            <p14:sldId id="3784"/>
            <p14:sldId id="3736"/>
            <p14:sldId id="37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78">
          <p15:clr>
            <a:srgbClr val="A4A3A4"/>
          </p15:clr>
        </p15:guide>
        <p15:guide id="2" orient="horz" pos="3860">
          <p15:clr>
            <a:srgbClr val="A4A3A4"/>
          </p15:clr>
        </p15:guide>
        <p15:guide id="7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D3FF"/>
    <a:srgbClr val="24F038"/>
    <a:srgbClr val="6DC9E4"/>
    <a:srgbClr val="008000"/>
    <a:srgbClr val="00657C"/>
    <a:srgbClr val="F25C66"/>
    <a:srgbClr val="E2B3FF"/>
    <a:srgbClr val="1E1A34"/>
    <a:srgbClr val="FFFFD2"/>
    <a:srgbClr val="FF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56689C-20F4-4706-BC81-D5A4A2681DB3}" v="79" dt="2020-10-19T10:59:40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86" y="114"/>
      </p:cViewPr>
      <p:guideLst>
        <p:guide orient="horz" pos="978"/>
        <p:guide orient="horz" pos="38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ane Rowan" userId="7ebc62bc-2461-4c33-91ec-eb41182a6fcc" providerId="ADAL" clId="{5556689C-20F4-4706-BC81-D5A4A2681DB3}"/>
    <pc:docChg chg="undo custSel addSld delSld modSld modSection">
      <pc:chgData name="Duane Rowan" userId="7ebc62bc-2461-4c33-91ec-eb41182a6fcc" providerId="ADAL" clId="{5556689C-20F4-4706-BC81-D5A4A2681DB3}" dt="2020-10-19T15:52:47.621" v="1123" actId="20577"/>
      <pc:docMkLst>
        <pc:docMk/>
      </pc:docMkLst>
      <pc:sldChg chg="del">
        <pc:chgData name="Duane Rowan" userId="7ebc62bc-2461-4c33-91ec-eb41182a6fcc" providerId="ADAL" clId="{5556689C-20F4-4706-BC81-D5A4A2681DB3}" dt="2020-10-19T02:23:51.790" v="0" actId="47"/>
        <pc:sldMkLst>
          <pc:docMk/>
          <pc:sldMk cId="537079030" sldId="277"/>
        </pc:sldMkLst>
      </pc:sldChg>
      <pc:sldChg chg="del">
        <pc:chgData name="Duane Rowan" userId="7ebc62bc-2461-4c33-91ec-eb41182a6fcc" providerId="ADAL" clId="{5556689C-20F4-4706-BC81-D5A4A2681DB3}" dt="2020-10-19T02:23:51.790" v="0" actId="47"/>
        <pc:sldMkLst>
          <pc:docMk/>
          <pc:sldMk cId="1677574711" sldId="278"/>
        </pc:sldMkLst>
      </pc:sldChg>
      <pc:sldChg chg="del">
        <pc:chgData name="Duane Rowan" userId="7ebc62bc-2461-4c33-91ec-eb41182a6fcc" providerId="ADAL" clId="{5556689C-20F4-4706-BC81-D5A4A2681DB3}" dt="2020-10-19T02:23:51.790" v="0" actId="47"/>
        <pc:sldMkLst>
          <pc:docMk/>
          <pc:sldMk cId="1081616216" sldId="279"/>
        </pc:sldMkLst>
      </pc:sldChg>
      <pc:sldChg chg="del">
        <pc:chgData name="Duane Rowan" userId="7ebc62bc-2461-4c33-91ec-eb41182a6fcc" providerId="ADAL" clId="{5556689C-20F4-4706-BC81-D5A4A2681DB3}" dt="2020-10-19T02:23:51.790" v="0" actId="47"/>
        <pc:sldMkLst>
          <pc:docMk/>
          <pc:sldMk cId="4235369627" sldId="280"/>
        </pc:sldMkLst>
      </pc:sldChg>
      <pc:sldChg chg="del">
        <pc:chgData name="Duane Rowan" userId="7ebc62bc-2461-4c33-91ec-eb41182a6fcc" providerId="ADAL" clId="{5556689C-20F4-4706-BC81-D5A4A2681DB3}" dt="2020-10-19T02:23:51.790" v="0" actId="47"/>
        <pc:sldMkLst>
          <pc:docMk/>
          <pc:sldMk cId="3315175989" sldId="294"/>
        </pc:sldMkLst>
      </pc:sldChg>
      <pc:sldChg chg="del">
        <pc:chgData name="Duane Rowan" userId="7ebc62bc-2461-4c33-91ec-eb41182a6fcc" providerId="ADAL" clId="{5556689C-20F4-4706-BC81-D5A4A2681DB3}" dt="2020-10-19T02:23:51.790" v="0" actId="47"/>
        <pc:sldMkLst>
          <pc:docMk/>
          <pc:sldMk cId="842001348" sldId="301"/>
        </pc:sldMkLst>
      </pc:sldChg>
      <pc:sldChg chg="addSp delSp modSp mod modClrScheme chgLayout">
        <pc:chgData name="Duane Rowan" userId="7ebc62bc-2461-4c33-91ec-eb41182a6fcc" providerId="ADAL" clId="{5556689C-20F4-4706-BC81-D5A4A2681DB3}" dt="2020-10-19T02:47:21.316" v="226" actId="1076"/>
        <pc:sldMkLst>
          <pc:docMk/>
          <pc:sldMk cId="0" sldId="332"/>
        </pc:sldMkLst>
        <pc:spChg chg="add del mod">
          <ac:chgData name="Duane Rowan" userId="7ebc62bc-2461-4c33-91ec-eb41182a6fcc" providerId="ADAL" clId="{5556689C-20F4-4706-BC81-D5A4A2681DB3}" dt="2020-10-19T02:47:13.994" v="224" actId="478"/>
          <ac:spMkLst>
            <pc:docMk/>
            <pc:sldMk cId="0" sldId="332"/>
            <ac:spMk id="5" creationId="{9A9F560D-7E56-4595-BE05-2D0C2A1B3F58}"/>
          </ac:spMkLst>
        </pc:spChg>
        <pc:spChg chg="add mod">
          <ac:chgData name="Duane Rowan" userId="7ebc62bc-2461-4c33-91ec-eb41182a6fcc" providerId="ADAL" clId="{5556689C-20F4-4706-BC81-D5A4A2681DB3}" dt="2020-10-19T02:47:21.316" v="226" actId="1076"/>
          <ac:spMkLst>
            <pc:docMk/>
            <pc:sldMk cId="0" sldId="332"/>
            <ac:spMk id="6" creationId="{992E4928-E2CB-40B4-A3AF-500BCFDECBF6}"/>
          </ac:spMkLst>
        </pc:spChg>
        <pc:spChg chg="mod ord">
          <ac:chgData name="Duane Rowan" userId="7ebc62bc-2461-4c33-91ec-eb41182a6fcc" providerId="ADAL" clId="{5556689C-20F4-4706-BC81-D5A4A2681DB3}" dt="2020-10-19T02:26:31.923" v="26" actId="700"/>
          <ac:spMkLst>
            <pc:docMk/>
            <pc:sldMk cId="0" sldId="332"/>
            <ac:spMk id="142339" creationId="{0A4E1EF6-9C14-4520-949C-3D317C9AEFE7}"/>
          </ac:spMkLst>
        </pc:spChg>
        <pc:spChg chg="del">
          <ac:chgData name="Duane Rowan" userId="7ebc62bc-2461-4c33-91ec-eb41182a6fcc" providerId="ADAL" clId="{5556689C-20F4-4706-BC81-D5A4A2681DB3}" dt="2020-10-19T02:26:35.723" v="27" actId="478"/>
          <ac:spMkLst>
            <pc:docMk/>
            <pc:sldMk cId="0" sldId="332"/>
            <ac:spMk id="142342" creationId="{FCF02AA2-E03E-4836-9563-9F7AEFA0C0FB}"/>
          </ac:spMkLst>
        </pc:spChg>
        <pc:picChg chg="mod ord">
          <ac:chgData name="Duane Rowan" userId="7ebc62bc-2461-4c33-91ec-eb41182a6fcc" providerId="ADAL" clId="{5556689C-20F4-4706-BC81-D5A4A2681DB3}" dt="2020-10-19T02:46:30.534" v="211" actId="1076"/>
          <ac:picMkLst>
            <pc:docMk/>
            <pc:sldMk cId="0" sldId="332"/>
            <ac:picMk id="142338" creationId="{0CA76E3B-5D22-4B44-8BCB-9D012C494E1A}"/>
          </ac:picMkLst>
        </pc:picChg>
      </pc:sldChg>
      <pc:sldChg chg="modSp mod modClrScheme chgLayout">
        <pc:chgData name="Duane Rowan" userId="7ebc62bc-2461-4c33-91ec-eb41182a6fcc" providerId="ADAL" clId="{5556689C-20F4-4706-BC81-D5A4A2681DB3}" dt="2020-10-19T10:52:39.892" v="969" actId="20577"/>
        <pc:sldMkLst>
          <pc:docMk/>
          <pc:sldMk cId="0" sldId="364"/>
        </pc:sldMkLst>
        <pc:spChg chg="mod ord">
          <ac:chgData name="Duane Rowan" userId="7ebc62bc-2461-4c33-91ec-eb41182a6fcc" providerId="ADAL" clId="{5556689C-20F4-4706-BC81-D5A4A2681DB3}" dt="2020-10-19T10:52:39.892" v="969" actId="20577"/>
          <ac:spMkLst>
            <pc:docMk/>
            <pc:sldMk cId="0" sldId="364"/>
            <ac:spMk id="188420" creationId="{28874B94-05B2-42EB-BB8A-3E3824A6E223}"/>
          </ac:spMkLst>
        </pc:spChg>
        <pc:spChg chg="mod ord">
          <ac:chgData name="Duane Rowan" userId="7ebc62bc-2461-4c33-91ec-eb41182a6fcc" providerId="ADAL" clId="{5556689C-20F4-4706-BC81-D5A4A2681DB3}" dt="2020-10-19T02:42:14.049" v="207" actId="20577"/>
          <ac:spMkLst>
            <pc:docMk/>
            <pc:sldMk cId="0" sldId="364"/>
            <ac:spMk id="188421" creationId="{D7BF354E-C216-4060-A68B-D8F138B63E31}"/>
          </ac:spMkLst>
        </pc:spChg>
        <pc:picChg chg="mod">
          <ac:chgData name="Duane Rowan" userId="7ebc62bc-2461-4c33-91ec-eb41182a6fcc" providerId="ADAL" clId="{5556689C-20F4-4706-BC81-D5A4A2681DB3}" dt="2020-10-19T02:24:53.142" v="21" actId="1076"/>
          <ac:picMkLst>
            <pc:docMk/>
            <pc:sldMk cId="0" sldId="364"/>
            <ac:picMk id="188418" creationId="{02BF6C59-7104-46BA-96B8-7CB9CEE9EE44}"/>
          </ac:picMkLst>
        </pc:picChg>
      </pc:sldChg>
      <pc:sldChg chg="modSp mod modClrScheme chgLayout">
        <pc:chgData name="Duane Rowan" userId="7ebc62bc-2461-4c33-91ec-eb41182a6fcc" providerId="ADAL" clId="{5556689C-20F4-4706-BC81-D5A4A2681DB3}" dt="2020-10-19T03:04:04.314" v="535" actId="6549"/>
        <pc:sldMkLst>
          <pc:docMk/>
          <pc:sldMk cId="0" sldId="393"/>
        </pc:sldMkLst>
        <pc:spChg chg="mod ord">
          <ac:chgData name="Duane Rowan" userId="7ebc62bc-2461-4c33-91ec-eb41182a6fcc" providerId="ADAL" clId="{5556689C-20F4-4706-BC81-D5A4A2681DB3}" dt="2020-10-19T02:24:49.696" v="20" actId="700"/>
          <ac:spMkLst>
            <pc:docMk/>
            <pc:sldMk cId="0" sldId="393"/>
            <ac:spMk id="222212" creationId="{6805B401-CA17-46A5-8865-949192AB3E0F}"/>
          </ac:spMkLst>
        </pc:spChg>
        <pc:spChg chg="mod ord">
          <ac:chgData name="Duane Rowan" userId="7ebc62bc-2461-4c33-91ec-eb41182a6fcc" providerId="ADAL" clId="{5556689C-20F4-4706-BC81-D5A4A2681DB3}" dt="2020-10-19T02:24:49.696" v="20" actId="700"/>
          <ac:spMkLst>
            <pc:docMk/>
            <pc:sldMk cId="0" sldId="393"/>
            <ac:spMk id="222213" creationId="{53B12970-261F-4E73-9946-E28836FC734F}"/>
          </ac:spMkLst>
        </pc:spChg>
        <pc:spChg chg="mod">
          <ac:chgData name="Duane Rowan" userId="7ebc62bc-2461-4c33-91ec-eb41182a6fcc" providerId="ADAL" clId="{5556689C-20F4-4706-BC81-D5A4A2681DB3}" dt="2020-10-19T03:04:04.314" v="535" actId="6549"/>
          <ac:spMkLst>
            <pc:docMk/>
            <pc:sldMk cId="0" sldId="393"/>
            <ac:spMk id="222214" creationId="{108735A7-3790-4115-86AD-B3D26A951EA8}"/>
          </ac:spMkLst>
        </pc:spChg>
      </pc:sldChg>
      <pc:sldChg chg="addSp delSp modSp mod delAnim modAnim">
        <pc:chgData name="Duane Rowan" userId="7ebc62bc-2461-4c33-91ec-eb41182a6fcc" providerId="ADAL" clId="{5556689C-20F4-4706-BC81-D5A4A2681DB3}" dt="2020-10-19T03:00:18.714" v="531" actId="20577"/>
        <pc:sldMkLst>
          <pc:docMk/>
          <pc:sldMk cId="0" sldId="403"/>
        </pc:sldMkLst>
        <pc:spChg chg="add mod">
          <ac:chgData name="Duane Rowan" userId="7ebc62bc-2461-4c33-91ec-eb41182a6fcc" providerId="ADAL" clId="{5556689C-20F4-4706-BC81-D5A4A2681DB3}" dt="2020-10-19T02:50:43.928" v="443" actId="1076"/>
          <ac:spMkLst>
            <pc:docMk/>
            <pc:sldMk cId="0" sldId="403"/>
            <ac:spMk id="6" creationId="{1FEE41AE-1C5A-4446-A6D1-E727ADFD76B9}"/>
          </ac:spMkLst>
        </pc:spChg>
        <pc:spChg chg="add del mod">
          <ac:chgData name="Duane Rowan" userId="7ebc62bc-2461-4c33-91ec-eb41182a6fcc" providerId="ADAL" clId="{5556689C-20F4-4706-BC81-D5A4A2681DB3}" dt="2020-10-19T02:37:26.172" v="83" actId="478"/>
          <ac:spMkLst>
            <pc:docMk/>
            <pc:sldMk cId="0" sldId="403"/>
            <ac:spMk id="7" creationId="{A75ACCE3-35B3-4689-B0B8-E8537616C368}"/>
          </ac:spMkLst>
        </pc:spChg>
        <pc:spChg chg="mod">
          <ac:chgData name="Duane Rowan" userId="7ebc62bc-2461-4c33-91ec-eb41182a6fcc" providerId="ADAL" clId="{5556689C-20F4-4706-BC81-D5A4A2681DB3}" dt="2020-10-19T03:00:18.714" v="531" actId="20577"/>
          <ac:spMkLst>
            <pc:docMk/>
            <pc:sldMk cId="0" sldId="403"/>
            <ac:spMk id="282626" creationId="{A903CC54-63B0-472A-82AE-DE86C4A919A4}"/>
          </ac:spMkLst>
        </pc:spChg>
        <pc:picChg chg="mod">
          <ac:chgData name="Duane Rowan" userId="7ebc62bc-2461-4c33-91ec-eb41182a6fcc" providerId="ADAL" clId="{5556689C-20F4-4706-BC81-D5A4A2681DB3}" dt="2020-10-19T02:36:07.032" v="58" actId="1076"/>
          <ac:picMkLst>
            <pc:docMk/>
            <pc:sldMk cId="0" sldId="403"/>
            <ac:picMk id="282627" creationId="{734085A9-25EA-438B-9F47-A1CD425DAA12}"/>
          </ac:picMkLst>
        </pc:picChg>
        <pc:picChg chg="del">
          <ac:chgData name="Duane Rowan" userId="7ebc62bc-2461-4c33-91ec-eb41182a6fcc" providerId="ADAL" clId="{5556689C-20F4-4706-BC81-D5A4A2681DB3}" dt="2020-10-19T02:26:14.377" v="25" actId="478"/>
          <ac:picMkLst>
            <pc:docMk/>
            <pc:sldMk cId="0" sldId="403"/>
            <ac:picMk id="282629" creationId="{5B0976D9-6758-4DDB-BC59-53FF2E328427}"/>
          </ac:picMkLst>
        </pc:picChg>
      </pc:sldChg>
      <pc:sldChg chg="addSp delSp modSp mod delAnim modAnim">
        <pc:chgData name="Duane Rowan" userId="7ebc62bc-2461-4c33-91ec-eb41182a6fcc" providerId="ADAL" clId="{5556689C-20F4-4706-BC81-D5A4A2681DB3}" dt="2020-10-19T02:59:48.090" v="517" actId="20577"/>
        <pc:sldMkLst>
          <pc:docMk/>
          <pc:sldMk cId="0" sldId="404"/>
        </pc:sldMkLst>
        <pc:spChg chg="add del mod">
          <ac:chgData name="Duane Rowan" userId="7ebc62bc-2461-4c33-91ec-eb41182a6fcc" providerId="ADAL" clId="{5556689C-20F4-4706-BC81-D5A4A2681DB3}" dt="2020-10-19T02:35:23.330" v="45" actId="478"/>
          <ac:spMkLst>
            <pc:docMk/>
            <pc:sldMk cId="0" sldId="404"/>
            <ac:spMk id="5" creationId="{53F8EF6C-BA9C-495D-93BD-7B32F0A9FAB4}"/>
          </ac:spMkLst>
        </pc:spChg>
        <pc:spChg chg="add mod">
          <ac:chgData name="Duane Rowan" userId="7ebc62bc-2461-4c33-91ec-eb41182a6fcc" providerId="ADAL" clId="{5556689C-20F4-4706-BC81-D5A4A2681DB3}" dt="2020-10-19T02:47:51.216" v="237" actId="1076"/>
          <ac:spMkLst>
            <pc:docMk/>
            <pc:sldMk cId="0" sldId="404"/>
            <ac:spMk id="6" creationId="{32B13E7B-138F-44CA-9E05-09C3373C68A3}"/>
          </ac:spMkLst>
        </pc:spChg>
        <pc:spChg chg="add del">
          <ac:chgData name="Duane Rowan" userId="7ebc62bc-2461-4c33-91ec-eb41182a6fcc" providerId="ADAL" clId="{5556689C-20F4-4706-BC81-D5A4A2681DB3}" dt="2020-10-19T02:39:46.394" v="145" actId="22"/>
          <ac:spMkLst>
            <pc:docMk/>
            <pc:sldMk cId="0" sldId="404"/>
            <ac:spMk id="8" creationId="{94020A38-561E-4236-8461-95FF405BDA1C}"/>
          </ac:spMkLst>
        </pc:spChg>
        <pc:spChg chg="mod">
          <ac:chgData name="Duane Rowan" userId="7ebc62bc-2461-4c33-91ec-eb41182a6fcc" providerId="ADAL" clId="{5556689C-20F4-4706-BC81-D5A4A2681DB3}" dt="2020-10-19T02:59:48.090" v="517" actId="20577"/>
          <ac:spMkLst>
            <pc:docMk/>
            <pc:sldMk cId="0" sldId="404"/>
            <ac:spMk id="283650" creationId="{B55E369C-440B-46D1-A37D-0BF6D766502C}"/>
          </ac:spMkLst>
        </pc:spChg>
        <pc:picChg chg="mod">
          <ac:chgData name="Duane Rowan" userId="7ebc62bc-2461-4c33-91ec-eb41182a6fcc" providerId="ADAL" clId="{5556689C-20F4-4706-BC81-D5A4A2681DB3}" dt="2020-10-19T02:47:47.311" v="236" actId="14100"/>
          <ac:picMkLst>
            <pc:docMk/>
            <pc:sldMk cId="0" sldId="404"/>
            <ac:picMk id="283651" creationId="{B96B3343-0954-477F-9E79-3FD4BB62F7DC}"/>
          </ac:picMkLst>
        </pc:picChg>
        <pc:picChg chg="del">
          <ac:chgData name="Duane Rowan" userId="7ebc62bc-2461-4c33-91ec-eb41182a6fcc" providerId="ADAL" clId="{5556689C-20F4-4706-BC81-D5A4A2681DB3}" dt="2020-10-19T02:25:43.759" v="23" actId="478"/>
          <ac:picMkLst>
            <pc:docMk/>
            <pc:sldMk cId="0" sldId="404"/>
            <ac:picMk id="283652" creationId="{DF41FB70-9294-4A78-AAE6-5895905B107B}"/>
          </ac:picMkLst>
        </pc:picChg>
      </pc:sldChg>
      <pc:sldChg chg="addSp delSp modSp mod">
        <pc:chgData name="Duane Rowan" userId="7ebc62bc-2461-4c33-91ec-eb41182a6fcc" providerId="ADAL" clId="{5556689C-20F4-4706-BC81-D5A4A2681DB3}" dt="2020-10-19T02:57:40.160" v="452" actId="20577"/>
        <pc:sldMkLst>
          <pc:docMk/>
          <pc:sldMk cId="0" sldId="405"/>
        </pc:sldMkLst>
        <pc:spChg chg="mod">
          <ac:chgData name="Duane Rowan" userId="7ebc62bc-2461-4c33-91ec-eb41182a6fcc" providerId="ADAL" clId="{5556689C-20F4-4706-BC81-D5A4A2681DB3}" dt="2020-10-19T02:57:40.160" v="452" actId="20577"/>
          <ac:spMkLst>
            <pc:docMk/>
            <pc:sldMk cId="0" sldId="405"/>
            <ac:spMk id="284674" creationId="{C670875B-5FFA-40F5-BDF2-BBB36267F6F0}"/>
          </ac:spMkLst>
        </pc:spChg>
        <pc:picChg chg="add mod">
          <ac:chgData name="Duane Rowan" userId="7ebc62bc-2461-4c33-91ec-eb41182a6fcc" providerId="ADAL" clId="{5556689C-20F4-4706-BC81-D5A4A2681DB3}" dt="2020-10-19T02:30:11.423" v="38" actId="1076"/>
          <ac:picMkLst>
            <pc:docMk/>
            <pc:sldMk cId="0" sldId="405"/>
            <ac:picMk id="2" creationId="{B84650B2-6A29-4372-BEBE-4259D873CCC1}"/>
          </ac:picMkLst>
        </pc:picChg>
        <pc:picChg chg="mod">
          <ac:chgData name="Duane Rowan" userId="7ebc62bc-2461-4c33-91ec-eb41182a6fcc" providerId="ADAL" clId="{5556689C-20F4-4706-BC81-D5A4A2681DB3}" dt="2020-10-19T02:30:14.615" v="39" actId="1076"/>
          <ac:picMkLst>
            <pc:docMk/>
            <pc:sldMk cId="0" sldId="405"/>
            <ac:picMk id="284675" creationId="{FBD307FE-B088-49A3-BE78-2B251CBE9703}"/>
          </ac:picMkLst>
        </pc:picChg>
        <pc:picChg chg="del">
          <ac:chgData name="Duane Rowan" userId="7ebc62bc-2461-4c33-91ec-eb41182a6fcc" providerId="ADAL" clId="{5556689C-20F4-4706-BC81-D5A4A2681DB3}" dt="2020-10-19T02:25:59.434" v="24" actId="478"/>
          <ac:picMkLst>
            <pc:docMk/>
            <pc:sldMk cId="0" sldId="405"/>
            <ac:picMk id="284678" creationId="{D3C22C53-D996-45BB-8C6C-04B9D6F8B29E}"/>
          </ac:picMkLst>
        </pc:picChg>
      </pc:sldChg>
      <pc:sldChg chg="addSp modSp mod modClrScheme chgLayout">
        <pc:chgData name="Duane Rowan" userId="7ebc62bc-2461-4c33-91ec-eb41182a6fcc" providerId="ADAL" clId="{5556689C-20F4-4706-BC81-D5A4A2681DB3}" dt="2020-10-19T03:00:03.309" v="526" actId="5793"/>
        <pc:sldMkLst>
          <pc:docMk/>
          <pc:sldMk cId="0" sldId="419"/>
        </pc:sldMkLst>
        <pc:spChg chg="add mod ord">
          <ac:chgData name="Duane Rowan" userId="7ebc62bc-2461-4c33-91ec-eb41182a6fcc" providerId="ADAL" clId="{5556689C-20F4-4706-BC81-D5A4A2681DB3}" dt="2020-10-19T02:27:18.758" v="30" actId="700"/>
          <ac:spMkLst>
            <pc:docMk/>
            <pc:sldMk cId="0" sldId="419"/>
            <ac:spMk id="2" creationId="{4ABDA8AA-8A67-408D-935B-5AB190677736}"/>
          </ac:spMkLst>
        </pc:spChg>
        <pc:spChg chg="mod ord">
          <ac:chgData name="Duane Rowan" userId="7ebc62bc-2461-4c33-91ec-eb41182a6fcc" providerId="ADAL" clId="{5556689C-20F4-4706-BC81-D5A4A2681DB3}" dt="2020-10-19T03:00:03.309" v="526" actId="5793"/>
          <ac:spMkLst>
            <pc:docMk/>
            <pc:sldMk cId="0" sldId="419"/>
            <ac:spMk id="33794" creationId="{00000000-0000-0000-0000-000000000000}"/>
          </ac:spMkLst>
        </pc:spChg>
      </pc:sldChg>
      <pc:sldChg chg="addSp delSp modSp mod modClrScheme chgLayout">
        <pc:chgData name="Duane Rowan" userId="7ebc62bc-2461-4c33-91ec-eb41182a6fcc" providerId="ADAL" clId="{5556689C-20F4-4706-BC81-D5A4A2681DB3}" dt="2020-10-19T02:27:59.226" v="31" actId="700"/>
        <pc:sldMkLst>
          <pc:docMk/>
          <pc:sldMk cId="0" sldId="421"/>
        </pc:sldMkLst>
        <pc:spChg chg="add mod ord">
          <ac:chgData name="Duane Rowan" userId="7ebc62bc-2461-4c33-91ec-eb41182a6fcc" providerId="ADAL" clId="{5556689C-20F4-4706-BC81-D5A4A2681DB3}" dt="2020-10-19T02:27:59.226" v="31" actId="700"/>
          <ac:spMkLst>
            <pc:docMk/>
            <pc:sldMk cId="0" sldId="421"/>
            <ac:spMk id="2" creationId="{D9F17A12-279D-4A18-A75F-77FDA7E73C27}"/>
          </ac:spMkLst>
        </pc:spChg>
        <pc:spChg chg="del mod ord">
          <ac:chgData name="Duane Rowan" userId="7ebc62bc-2461-4c33-91ec-eb41182a6fcc" providerId="ADAL" clId="{5556689C-20F4-4706-BC81-D5A4A2681DB3}" dt="2020-10-19T02:27:59.226" v="31" actId="700"/>
          <ac:spMkLst>
            <pc:docMk/>
            <pc:sldMk cId="0" sldId="421"/>
            <ac:spMk id="4" creationId="{00000000-0000-0000-0000-000000000000}"/>
          </ac:spMkLst>
        </pc:spChg>
        <pc:spChg chg="mod ord">
          <ac:chgData name="Duane Rowan" userId="7ebc62bc-2461-4c33-91ec-eb41182a6fcc" providerId="ADAL" clId="{5556689C-20F4-4706-BC81-D5A4A2681DB3}" dt="2020-10-19T02:27:59.226" v="31" actId="700"/>
          <ac:spMkLst>
            <pc:docMk/>
            <pc:sldMk cId="0" sldId="421"/>
            <ac:spMk id="35842" creationId="{00000000-0000-0000-0000-000000000000}"/>
          </ac:spMkLst>
        </pc:spChg>
      </pc:sldChg>
      <pc:sldChg chg="addSp delSp modSp mod modClrScheme chgLayout">
        <pc:chgData name="Duane Rowan" userId="7ebc62bc-2461-4c33-91ec-eb41182a6fcc" providerId="ADAL" clId="{5556689C-20F4-4706-BC81-D5A4A2681DB3}" dt="2020-10-19T02:50:29.736" v="441" actId="1076"/>
        <pc:sldMkLst>
          <pc:docMk/>
          <pc:sldMk cId="0" sldId="422"/>
        </pc:sldMkLst>
        <pc:spChg chg="add del mod ord">
          <ac:chgData name="Duane Rowan" userId="7ebc62bc-2461-4c33-91ec-eb41182a6fcc" providerId="ADAL" clId="{5556689C-20F4-4706-BC81-D5A4A2681DB3}" dt="2020-10-19T02:37:53.035" v="87" actId="478"/>
          <ac:spMkLst>
            <pc:docMk/>
            <pc:sldMk cId="0" sldId="422"/>
            <ac:spMk id="2" creationId="{82C443C6-AC1E-4E16-BD85-DED0D184745E}"/>
          </ac:spMkLst>
        </pc:spChg>
        <pc:spChg chg="del mod ord">
          <ac:chgData name="Duane Rowan" userId="7ebc62bc-2461-4c33-91ec-eb41182a6fcc" providerId="ADAL" clId="{5556689C-20F4-4706-BC81-D5A4A2681DB3}" dt="2020-10-19T02:28:29.351" v="32" actId="700"/>
          <ac:spMkLst>
            <pc:docMk/>
            <pc:sldMk cId="0" sldId="422"/>
            <ac:spMk id="4" creationId="{00000000-0000-0000-0000-000000000000}"/>
          </ac:spMkLst>
        </pc:spChg>
        <pc:spChg chg="add mod">
          <ac:chgData name="Duane Rowan" userId="7ebc62bc-2461-4c33-91ec-eb41182a6fcc" providerId="ADAL" clId="{5556689C-20F4-4706-BC81-D5A4A2681DB3}" dt="2020-10-19T02:50:29.736" v="441" actId="1076"/>
          <ac:spMkLst>
            <pc:docMk/>
            <pc:sldMk cId="0" sldId="422"/>
            <ac:spMk id="7" creationId="{D2178971-DFD4-428D-9FE3-45532B0C4FD6}"/>
          </ac:spMkLst>
        </pc:spChg>
        <pc:spChg chg="mod ord">
          <ac:chgData name="Duane Rowan" userId="7ebc62bc-2461-4c33-91ec-eb41182a6fcc" providerId="ADAL" clId="{5556689C-20F4-4706-BC81-D5A4A2681DB3}" dt="2020-10-19T02:28:29.351" v="32" actId="700"/>
          <ac:spMkLst>
            <pc:docMk/>
            <pc:sldMk cId="0" sldId="422"/>
            <ac:spMk id="36866" creationId="{00000000-0000-0000-0000-000000000000}"/>
          </ac:spMkLst>
        </pc:spChg>
        <pc:picChg chg="mod">
          <ac:chgData name="Duane Rowan" userId="7ebc62bc-2461-4c33-91ec-eb41182a6fcc" providerId="ADAL" clId="{5556689C-20F4-4706-BC81-D5A4A2681DB3}" dt="2020-10-19T02:37:47.316" v="86" actId="1076"/>
          <ac:picMkLst>
            <pc:docMk/>
            <pc:sldMk cId="0" sldId="422"/>
            <ac:picMk id="36867" creationId="{00000000-0000-0000-0000-000000000000}"/>
          </ac:picMkLst>
        </pc:picChg>
      </pc:sldChg>
      <pc:sldChg chg="modSp mod">
        <pc:chgData name="Duane Rowan" userId="7ebc62bc-2461-4c33-91ec-eb41182a6fcc" providerId="ADAL" clId="{5556689C-20F4-4706-BC81-D5A4A2681DB3}" dt="2020-10-19T10:52:53.142" v="980" actId="20577"/>
        <pc:sldMkLst>
          <pc:docMk/>
          <pc:sldMk cId="22179630" sldId="1918"/>
        </pc:sldMkLst>
        <pc:spChg chg="mod">
          <ac:chgData name="Duane Rowan" userId="7ebc62bc-2461-4c33-91ec-eb41182a6fcc" providerId="ADAL" clId="{5556689C-20F4-4706-BC81-D5A4A2681DB3}" dt="2020-10-19T10:52:53.142" v="980" actId="20577"/>
          <ac:spMkLst>
            <pc:docMk/>
            <pc:sldMk cId="22179630" sldId="1918"/>
            <ac:spMk id="3" creationId="{F4938BCB-05BC-4169-9FB5-F67835D6C8F5}"/>
          </ac:spMkLst>
        </pc:spChg>
      </pc:sldChg>
      <pc:sldChg chg="modSp mod">
        <pc:chgData name="Duane Rowan" userId="7ebc62bc-2461-4c33-91ec-eb41182a6fcc" providerId="ADAL" clId="{5556689C-20F4-4706-BC81-D5A4A2681DB3}" dt="2020-10-19T10:57:50.260" v="1015" actId="20577"/>
        <pc:sldMkLst>
          <pc:docMk/>
          <pc:sldMk cId="2415932679" sldId="1919"/>
        </pc:sldMkLst>
        <pc:spChg chg="mod">
          <ac:chgData name="Duane Rowan" userId="7ebc62bc-2461-4c33-91ec-eb41182a6fcc" providerId="ADAL" clId="{5556689C-20F4-4706-BC81-D5A4A2681DB3}" dt="2020-10-19T10:57:50.260" v="1015" actId="20577"/>
          <ac:spMkLst>
            <pc:docMk/>
            <pc:sldMk cId="2415932679" sldId="1919"/>
            <ac:spMk id="3" creationId="{CFC33FDE-48D9-431A-BBCA-291EC3712C8E}"/>
          </ac:spMkLst>
        </pc:spChg>
      </pc:sldChg>
      <pc:sldChg chg="modSp mod">
        <pc:chgData name="Duane Rowan" userId="7ebc62bc-2461-4c33-91ec-eb41182a6fcc" providerId="ADAL" clId="{5556689C-20F4-4706-BC81-D5A4A2681DB3}" dt="2020-10-19T15:51:09.815" v="1086" actId="20577"/>
        <pc:sldMkLst>
          <pc:docMk/>
          <pc:sldMk cId="3116710848" sldId="1920"/>
        </pc:sldMkLst>
        <pc:spChg chg="mod">
          <ac:chgData name="Duane Rowan" userId="7ebc62bc-2461-4c33-91ec-eb41182a6fcc" providerId="ADAL" clId="{5556689C-20F4-4706-BC81-D5A4A2681DB3}" dt="2020-10-19T15:51:09.815" v="1086" actId="20577"/>
          <ac:spMkLst>
            <pc:docMk/>
            <pc:sldMk cId="3116710848" sldId="1920"/>
            <ac:spMk id="3" creationId="{21C69106-8C9C-4763-B0FC-334E81859E88}"/>
          </ac:spMkLst>
        </pc:spChg>
      </pc:sldChg>
      <pc:sldChg chg="delSp modSp mod">
        <pc:chgData name="Duane Rowan" userId="7ebc62bc-2461-4c33-91ec-eb41182a6fcc" providerId="ADAL" clId="{5556689C-20F4-4706-BC81-D5A4A2681DB3}" dt="2020-10-19T15:52:47.621" v="1123" actId="20577"/>
        <pc:sldMkLst>
          <pc:docMk/>
          <pc:sldMk cId="2565824761" sldId="1921"/>
        </pc:sldMkLst>
        <pc:spChg chg="del">
          <ac:chgData name="Duane Rowan" userId="7ebc62bc-2461-4c33-91ec-eb41182a6fcc" providerId="ADAL" clId="{5556689C-20F4-4706-BC81-D5A4A2681DB3}" dt="2020-10-19T15:49:34.286" v="1062" actId="478"/>
          <ac:spMkLst>
            <pc:docMk/>
            <pc:sldMk cId="2565824761" sldId="1921"/>
            <ac:spMk id="4" creationId="{00000000-0000-0000-0000-000000000000}"/>
          </ac:spMkLst>
        </pc:spChg>
        <pc:spChg chg="mod">
          <ac:chgData name="Duane Rowan" userId="7ebc62bc-2461-4c33-91ec-eb41182a6fcc" providerId="ADAL" clId="{5556689C-20F4-4706-BC81-D5A4A2681DB3}" dt="2020-10-19T15:52:47.621" v="1123" actId="20577"/>
          <ac:spMkLst>
            <pc:docMk/>
            <pc:sldMk cId="2565824761" sldId="1921"/>
            <ac:spMk id="7" creationId="{00000000-0000-0000-0000-000000000000}"/>
          </ac:spMkLst>
        </pc:spChg>
        <pc:picChg chg="mod">
          <ac:chgData name="Duane Rowan" userId="7ebc62bc-2461-4c33-91ec-eb41182a6fcc" providerId="ADAL" clId="{5556689C-20F4-4706-BC81-D5A4A2681DB3}" dt="2020-10-19T15:49:52.341" v="1066" actId="1076"/>
          <ac:picMkLst>
            <pc:docMk/>
            <pc:sldMk cId="2565824761" sldId="1921"/>
            <ac:picMk id="358401" creationId="{00000000-0000-0000-0000-000000000000}"/>
          </ac:picMkLst>
        </pc:picChg>
        <pc:cxnChg chg="del">
          <ac:chgData name="Duane Rowan" userId="7ebc62bc-2461-4c33-91ec-eb41182a6fcc" providerId="ADAL" clId="{5556689C-20F4-4706-BC81-D5A4A2681DB3}" dt="2020-10-19T15:49:43.433" v="1064" actId="478"/>
          <ac:cxnSpMkLst>
            <pc:docMk/>
            <pc:sldMk cId="2565824761" sldId="1921"/>
            <ac:cxnSpMk id="11" creationId="{00000000-0000-0000-0000-000000000000}"/>
          </ac:cxnSpMkLst>
        </pc:cxnChg>
      </pc:sldChg>
      <pc:sldChg chg="modSp mod">
        <pc:chgData name="Duane Rowan" userId="7ebc62bc-2461-4c33-91ec-eb41182a6fcc" providerId="ADAL" clId="{5556689C-20F4-4706-BC81-D5A4A2681DB3}" dt="2020-10-19T03:12:37.206" v="834" actId="14100"/>
        <pc:sldMkLst>
          <pc:docMk/>
          <pc:sldMk cId="3552631045" sldId="1945"/>
        </pc:sldMkLst>
        <pc:spChg chg="mod">
          <ac:chgData name="Duane Rowan" userId="7ebc62bc-2461-4c33-91ec-eb41182a6fcc" providerId="ADAL" clId="{5556689C-20F4-4706-BC81-D5A4A2681DB3}" dt="2020-10-19T03:10:00.330" v="724" actId="20577"/>
          <ac:spMkLst>
            <pc:docMk/>
            <pc:sldMk cId="3552631045" sldId="1945"/>
            <ac:spMk id="6" creationId="{3ADF3881-602E-4EF0-8639-C736F3F31A13}"/>
          </ac:spMkLst>
        </pc:spChg>
        <pc:picChg chg="mod">
          <ac:chgData name="Duane Rowan" userId="7ebc62bc-2461-4c33-91ec-eb41182a6fcc" providerId="ADAL" clId="{5556689C-20F4-4706-BC81-D5A4A2681DB3}" dt="2020-10-19T03:12:37.206" v="834" actId="14100"/>
          <ac:picMkLst>
            <pc:docMk/>
            <pc:sldMk cId="3552631045" sldId="1945"/>
            <ac:picMk id="12" creationId="{00000000-0000-0000-0000-000000000000}"/>
          </ac:picMkLst>
        </pc:picChg>
      </pc:sldChg>
      <pc:sldChg chg="modSp mod">
        <pc:chgData name="Duane Rowan" userId="7ebc62bc-2461-4c33-91ec-eb41182a6fcc" providerId="ADAL" clId="{5556689C-20F4-4706-BC81-D5A4A2681DB3}" dt="2020-10-19T03:07:44.571" v="618" actId="20577"/>
        <pc:sldMkLst>
          <pc:docMk/>
          <pc:sldMk cId="1674932148" sldId="1946"/>
        </pc:sldMkLst>
        <pc:spChg chg="mod">
          <ac:chgData name="Duane Rowan" userId="7ebc62bc-2461-4c33-91ec-eb41182a6fcc" providerId="ADAL" clId="{5556689C-20F4-4706-BC81-D5A4A2681DB3}" dt="2020-10-19T03:07:44.571" v="618" actId="20577"/>
          <ac:spMkLst>
            <pc:docMk/>
            <pc:sldMk cId="1674932148" sldId="1946"/>
            <ac:spMk id="6" creationId="{37153970-E402-4776-B7BF-6A842A691C23}"/>
          </ac:spMkLst>
        </pc:spChg>
      </pc:sldChg>
      <pc:sldChg chg="delSp modSp mod">
        <pc:chgData name="Duane Rowan" userId="7ebc62bc-2461-4c33-91ec-eb41182a6fcc" providerId="ADAL" clId="{5556689C-20F4-4706-BC81-D5A4A2681DB3}" dt="2020-10-19T10:57:31.514" v="998" actId="20577"/>
        <pc:sldMkLst>
          <pc:docMk/>
          <pc:sldMk cId="3674551947" sldId="1952"/>
        </pc:sldMkLst>
        <pc:spChg chg="mod ord">
          <ac:chgData name="Duane Rowan" userId="7ebc62bc-2461-4c33-91ec-eb41182a6fcc" providerId="ADAL" clId="{5556689C-20F4-4706-BC81-D5A4A2681DB3}" dt="2020-10-19T10:53:09.877" v="990" actId="20577"/>
          <ac:spMkLst>
            <pc:docMk/>
            <pc:sldMk cId="3674551947" sldId="1952"/>
            <ac:spMk id="2" creationId="{06A5C60C-E5BB-406F-9B7B-68535F215EAD}"/>
          </ac:spMkLst>
        </pc:spChg>
        <pc:spChg chg="mod">
          <ac:chgData name="Duane Rowan" userId="7ebc62bc-2461-4c33-91ec-eb41182a6fcc" providerId="ADAL" clId="{5556689C-20F4-4706-BC81-D5A4A2681DB3}" dt="2020-10-19T10:57:31.514" v="998" actId="20577"/>
          <ac:spMkLst>
            <pc:docMk/>
            <pc:sldMk cId="3674551947" sldId="1952"/>
            <ac:spMk id="3" creationId="{18B98E68-5765-451E-A015-AE5B283515CA}"/>
          </ac:spMkLst>
        </pc:spChg>
        <pc:spChg chg="del">
          <ac:chgData name="Duane Rowan" userId="7ebc62bc-2461-4c33-91ec-eb41182a6fcc" providerId="ADAL" clId="{5556689C-20F4-4706-BC81-D5A4A2681DB3}" dt="2020-10-19T03:13:11.481" v="857" actId="478"/>
          <ac:spMkLst>
            <pc:docMk/>
            <pc:sldMk cId="3674551947" sldId="1952"/>
            <ac:spMk id="4" creationId="{00000000-0000-0000-0000-000000000000}"/>
          </ac:spMkLst>
        </pc:spChg>
        <pc:picChg chg="mod">
          <ac:chgData name="Duane Rowan" userId="7ebc62bc-2461-4c33-91ec-eb41182a6fcc" providerId="ADAL" clId="{5556689C-20F4-4706-BC81-D5A4A2681DB3}" dt="2020-10-19T03:11:52.971" v="788" actId="14100"/>
          <ac:picMkLst>
            <pc:docMk/>
            <pc:sldMk cId="3674551947" sldId="1952"/>
            <ac:picMk id="5" creationId="{00000000-0000-0000-0000-000000000000}"/>
          </ac:picMkLst>
        </pc:picChg>
      </pc:sldChg>
      <pc:sldChg chg="delSp modSp mod">
        <pc:chgData name="Duane Rowan" userId="7ebc62bc-2461-4c33-91ec-eb41182a6fcc" providerId="ADAL" clId="{5556689C-20F4-4706-BC81-D5A4A2681DB3}" dt="2020-10-19T10:49:18.671" v="960" actId="14100"/>
        <pc:sldMkLst>
          <pc:docMk/>
          <pc:sldMk cId="833693180" sldId="1953"/>
        </pc:sldMkLst>
        <pc:spChg chg="mod ord">
          <ac:chgData name="Duane Rowan" userId="7ebc62bc-2461-4c33-91ec-eb41182a6fcc" providerId="ADAL" clId="{5556689C-20F4-4706-BC81-D5A4A2681DB3}" dt="2020-10-19T10:48:49.476" v="956" actId="167"/>
          <ac:spMkLst>
            <pc:docMk/>
            <pc:sldMk cId="833693180" sldId="1953"/>
            <ac:spMk id="2" creationId="{5D26E013-D335-44FB-8615-D94815C2F988}"/>
          </ac:spMkLst>
        </pc:spChg>
        <pc:spChg chg="del">
          <ac:chgData name="Duane Rowan" userId="7ebc62bc-2461-4c33-91ec-eb41182a6fcc" providerId="ADAL" clId="{5556689C-20F4-4706-BC81-D5A4A2681DB3}" dt="2020-10-19T10:48:14.298" v="940" actId="478"/>
          <ac:spMkLst>
            <pc:docMk/>
            <pc:sldMk cId="833693180" sldId="1953"/>
            <ac:spMk id="3" creationId="{E52C4283-CE73-4B1E-8D83-B6DE902157BE}"/>
          </ac:spMkLst>
        </pc:spChg>
        <pc:spChg chg="mod">
          <ac:chgData name="Duane Rowan" userId="7ebc62bc-2461-4c33-91ec-eb41182a6fcc" providerId="ADAL" clId="{5556689C-20F4-4706-BC81-D5A4A2681DB3}" dt="2020-10-19T10:49:06.553" v="958" actId="1076"/>
          <ac:spMkLst>
            <pc:docMk/>
            <pc:sldMk cId="833693180" sldId="1953"/>
            <ac:spMk id="11" creationId="{00000000-0000-0000-0000-000000000000}"/>
          </ac:spMkLst>
        </pc:spChg>
        <pc:spChg chg="del">
          <ac:chgData name="Duane Rowan" userId="7ebc62bc-2461-4c33-91ec-eb41182a6fcc" providerId="ADAL" clId="{5556689C-20F4-4706-BC81-D5A4A2681DB3}" dt="2020-10-19T10:48:52.596" v="957" actId="478"/>
          <ac:spMkLst>
            <pc:docMk/>
            <pc:sldMk cId="833693180" sldId="1953"/>
            <ac:spMk id="12" creationId="{00000000-0000-0000-0000-000000000000}"/>
          </ac:spMkLst>
        </pc:spChg>
        <pc:graphicFrameChg chg="mod modGraphic">
          <ac:chgData name="Duane Rowan" userId="7ebc62bc-2461-4c33-91ec-eb41182a6fcc" providerId="ADAL" clId="{5556689C-20F4-4706-BC81-D5A4A2681DB3}" dt="2020-10-19T10:49:18.671" v="960" actId="14100"/>
          <ac:graphicFrameMkLst>
            <pc:docMk/>
            <pc:sldMk cId="833693180" sldId="1953"/>
            <ac:graphicFrameMk id="9" creationId="{00000000-0000-0000-0000-000000000000}"/>
          </ac:graphicFrameMkLst>
        </pc:graphicFrameChg>
        <pc:cxnChg chg="del">
          <ac:chgData name="Duane Rowan" userId="7ebc62bc-2461-4c33-91ec-eb41182a6fcc" providerId="ADAL" clId="{5556689C-20F4-4706-BC81-D5A4A2681DB3}" dt="2020-10-19T10:49:12.244" v="959" actId="478"/>
          <ac:cxnSpMkLst>
            <pc:docMk/>
            <pc:sldMk cId="833693180" sldId="1953"/>
            <ac:cxnSpMk id="6" creationId="{00000000-0000-0000-0000-000000000000}"/>
          </ac:cxnSpMkLst>
        </pc:cxnChg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016246628" sldId="1954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650830001" sldId="1955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124661677" sldId="1956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4134405219" sldId="1957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972829744" sldId="1958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376201401" sldId="2004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391727077" sldId="2026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385292930" sldId="2030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306934494" sldId="2031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575538666" sldId="2032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4234446979" sldId="2033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40642496" sldId="2034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580413479" sldId="2035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679770180" sldId="2036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1994664584" sldId="2037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653796369" sldId="2038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467693415" sldId="3546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1635181017" sldId="3708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4049868540" sldId="3709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4120897601" sldId="3710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104050291" sldId="3711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4173449230" sldId="3713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520188442" sldId="3714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606451046" sldId="3717"/>
        </pc:sldMkLst>
      </pc:sldChg>
      <pc:sldChg chg="delSp modSp mod">
        <pc:chgData name="Duane Rowan" userId="7ebc62bc-2461-4c33-91ec-eb41182a6fcc" providerId="ADAL" clId="{5556689C-20F4-4706-BC81-D5A4A2681DB3}" dt="2020-10-19T03:15:03.908" v="926" actId="14100"/>
        <pc:sldMkLst>
          <pc:docMk/>
          <pc:sldMk cId="2758162821" sldId="3733"/>
        </pc:sldMkLst>
        <pc:spChg chg="mod ord">
          <ac:chgData name="Duane Rowan" userId="7ebc62bc-2461-4c33-91ec-eb41182a6fcc" providerId="ADAL" clId="{5556689C-20F4-4706-BC81-D5A4A2681DB3}" dt="2020-10-19T03:13:41.716" v="897" actId="167"/>
          <ac:spMkLst>
            <pc:docMk/>
            <pc:sldMk cId="2758162821" sldId="3733"/>
            <ac:spMk id="2" creationId="{2A229C05-916D-4B0C-9AF9-8AF60E6B3C1B}"/>
          </ac:spMkLst>
        </pc:spChg>
        <pc:spChg chg="del">
          <ac:chgData name="Duane Rowan" userId="7ebc62bc-2461-4c33-91ec-eb41182a6fcc" providerId="ADAL" clId="{5556689C-20F4-4706-BC81-D5A4A2681DB3}" dt="2020-10-19T03:13:44.089" v="898" actId="478"/>
          <ac:spMkLst>
            <pc:docMk/>
            <pc:sldMk cId="2758162821" sldId="3733"/>
            <ac:spMk id="7" creationId="{00000000-0000-0000-0000-000000000000}"/>
          </ac:spMkLst>
        </pc:spChg>
        <pc:spChg chg="mod">
          <ac:chgData name="Duane Rowan" userId="7ebc62bc-2461-4c33-91ec-eb41182a6fcc" providerId="ADAL" clId="{5556689C-20F4-4706-BC81-D5A4A2681DB3}" dt="2020-10-19T03:14:57.803" v="925" actId="20577"/>
          <ac:spMkLst>
            <pc:docMk/>
            <pc:sldMk cId="2758162821" sldId="3733"/>
            <ac:spMk id="10" creationId="{00000000-0000-0000-0000-000000000000}"/>
          </ac:spMkLst>
        </pc:spChg>
        <pc:picChg chg="mod">
          <ac:chgData name="Duane Rowan" userId="7ebc62bc-2461-4c33-91ec-eb41182a6fcc" providerId="ADAL" clId="{5556689C-20F4-4706-BC81-D5A4A2681DB3}" dt="2020-10-19T03:15:03.908" v="926" actId="14100"/>
          <ac:picMkLst>
            <pc:docMk/>
            <pc:sldMk cId="2758162821" sldId="3733"/>
            <ac:picMk id="32770" creationId="{00000000-0000-0000-0000-000000000000}"/>
          </ac:picMkLst>
        </pc:picChg>
      </pc:sldChg>
      <pc:sldChg chg="delSp modSp mod">
        <pc:chgData name="Duane Rowan" userId="7ebc62bc-2461-4c33-91ec-eb41182a6fcc" providerId="ADAL" clId="{5556689C-20F4-4706-BC81-D5A4A2681DB3}" dt="2020-10-19T03:15:40.841" v="939" actId="20577"/>
        <pc:sldMkLst>
          <pc:docMk/>
          <pc:sldMk cId="609790888" sldId="3735"/>
        </pc:sldMkLst>
        <pc:spChg chg="mod">
          <ac:chgData name="Duane Rowan" userId="7ebc62bc-2461-4c33-91ec-eb41182a6fcc" providerId="ADAL" clId="{5556689C-20F4-4706-BC81-D5A4A2681DB3}" dt="2020-10-19T03:15:40.841" v="939" actId="20577"/>
          <ac:spMkLst>
            <pc:docMk/>
            <pc:sldMk cId="609790888" sldId="3735"/>
            <ac:spMk id="3" creationId="{58A8FD98-97E8-46A2-8266-DD6F266DA81F}"/>
          </ac:spMkLst>
        </pc:spChg>
        <pc:spChg chg="del">
          <ac:chgData name="Duane Rowan" userId="7ebc62bc-2461-4c33-91ec-eb41182a6fcc" providerId="ADAL" clId="{5556689C-20F4-4706-BC81-D5A4A2681DB3}" dt="2020-10-19T03:15:27.562" v="929" actId="478"/>
          <ac:spMkLst>
            <pc:docMk/>
            <pc:sldMk cId="609790888" sldId="3735"/>
            <ac:spMk id="9" creationId="{00000000-0000-0000-0000-000000000000}"/>
          </ac:spMkLst>
        </pc:spChg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182502983" sldId="3743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559161466" sldId="3769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897255358" sldId="3770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4292313822" sldId="3771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356136727" sldId="3772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4282307253" sldId="3773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734520809" sldId="3774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598246961" sldId="3775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317317677" sldId="3776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1895710969" sldId="3777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986287680" sldId="3778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892829878" sldId="3779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219364109" sldId="3781"/>
        </pc:sldMkLst>
      </pc:sldChg>
      <pc:sldChg chg="del">
        <pc:chgData name="Duane Rowan" userId="7ebc62bc-2461-4c33-91ec-eb41182a6fcc" providerId="ADAL" clId="{5556689C-20F4-4706-BC81-D5A4A2681DB3}" dt="2020-10-19T03:04:29.841" v="536" actId="47"/>
        <pc:sldMkLst>
          <pc:docMk/>
          <pc:sldMk cId="842889464" sldId="3782"/>
        </pc:sldMkLst>
      </pc:sldChg>
      <pc:sldChg chg="addSp delSp modSp new mod modClrScheme chgLayout">
        <pc:chgData name="Duane Rowan" userId="7ebc62bc-2461-4c33-91ec-eb41182a6fcc" providerId="ADAL" clId="{5556689C-20F4-4706-BC81-D5A4A2681DB3}" dt="2020-10-19T02:24:26.987" v="19" actId="20577"/>
        <pc:sldMkLst>
          <pc:docMk/>
          <pc:sldMk cId="3202654826" sldId="3783"/>
        </pc:sldMkLst>
        <pc:spChg chg="del">
          <ac:chgData name="Duane Rowan" userId="7ebc62bc-2461-4c33-91ec-eb41182a6fcc" providerId="ADAL" clId="{5556689C-20F4-4706-BC81-D5A4A2681DB3}" dt="2020-10-19T02:24:19.085" v="2" actId="700"/>
          <ac:spMkLst>
            <pc:docMk/>
            <pc:sldMk cId="3202654826" sldId="3783"/>
            <ac:spMk id="2" creationId="{43656726-6FB4-4749-AECC-729FC5EC9C47}"/>
          </ac:spMkLst>
        </pc:spChg>
        <pc:spChg chg="del mod ord">
          <ac:chgData name="Duane Rowan" userId="7ebc62bc-2461-4c33-91ec-eb41182a6fcc" providerId="ADAL" clId="{5556689C-20F4-4706-BC81-D5A4A2681DB3}" dt="2020-10-19T02:24:19.085" v="2" actId="700"/>
          <ac:spMkLst>
            <pc:docMk/>
            <pc:sldMk cId="3202654826" sldId="3783"/>
            <ac:spMk id="3" creationId="{A5410A68-8F06-483B-B6BF-96CB0F376F91}"/>
          </ac:spMkLst>
        </pc:spChg>
        <pc:spChg chg="del">
          <ac:chgData name="Duane Rowan" userId="7ebc62bc-2461-4c33-91ec-eb41182a6fcc" providerId="ADAL" clId="{5556689C-20F4-4706-BC81-D5A4A2681DB3}" dt="2020-10-19T02:24:19.085" v="2" actId="700"/>
          <ac:spMkLst>
            <pc:docMk/>
            <pc:sldMk cId="3202654826" sldId="3783"/>
            <ac:spMk id="4" creationId="{D64ED8FD-1DE8-49D3-A4FF-0F90B197FBBC}"/>
          </ac:spMkLst>
        </pc:spChg>
        <pc:spChg chg="mod ord">
          <ac:chgData name="Duane Rowan" userId="7ebc62bc-2461-4c33-91ec-eb41182a6fcc" providerId="ADAL" clId="{5556689C-20F4-4706-BC81-D5A4A2681DB3}" dt="2020-10-19T02:24:19.085" v="2" actId="700"/>
          <ac:spMkLst>
            <pc:docMk/>
            <pc:sldMk cId="3202654826" sldId="3783"/>
            <ac:spMk id="5" creationId="{9E8AFE4E-5CED-4EC9-9E53-F070BDDE2157}"/>
          </ac:spMkLst>
        </pc:spChg>
        <pc:spChg chg="add mod ord">
          <ac:chgData name="Duane Rowan" userId="7ebc62bc-2461-4c33-91ec-eb41182a6fcc" providerId="ADAL" clId="{5556689C-20F4-4706-BC81-D5A4A2681DB3}" dt="2020-10-19T02:24:26.987" v="19" actId="20577"/>
          <ac:spMkLst>
            <pc:docMk/>
            <pc:sldMk cId="3202654826" sldId="3783"/>
            <ac:spMk id="6" creationId="{2861EC73-5070-4423-B65C-921F4F68FAF3}"/>
          </ac:spMkLst>
        </pc:spChg>
      </pc:sldChg>
      <pc:sldChg chg="addSp modSp new mod">
        <pc:chgData name="Duane Rowan" userId="7ebc62bc-2461-4c33-91ec-eb41182a6fcc" providerId="ADAL" clId="{5556689C-20F4-4706-BC81-D5A4A2681DB3}" dt="2020-10-19T02:44:55.444" v="210" actId="313"/>
        <pc:sldMkLst>
          <pc:docMk/>
          <pc:sldMk cId="1719930783" sldId="3784"/>
        </pc:sldMkLst>
        <pc:spChg chg="mod">
          <ac:chgData name="Duane Rowan" userId="7ebc62bc-2461-4c33-91ec-eb41182a6fcc" providerId="ADAL" clId="{5556689C-20F4-4706-BC81-D5A4A2681DB3}" dt="2020-10-19T02:40:03.979" v="168" actId="20577"/>
          <ac:spMkLst>
            <pc:docMk/>
            <pc:sldMk cId="1719930783" sldId="3784"/>
            <ac:spMk id="2" creationId="{0196CB49-6F20-49F6-8175-5F89E8F05F92}"/>
          </ac:spMkLst>
        </pc:spChg>
        <pc:spChg chg="add mod">
          <ac:chgData name="Duane Rowan" userId="7ebc62bc-2461-4c33-91ec-eb41182a6fcc" providerId="ADAL" clId="{5556689C-20F4-4706-BC81-D5A4A2681DB3}" dt="2020-10-19T02:44:55.444" v="210" actId="313"/>
          <ac:spMkLst>
            <pc:docMk/>
            <pc:sldMk cId="1719930783" sldId="3784"/>
            <ac:spMk id="6" creationId="{12801034-3BDD-46AB-8D3F-A31C049F5F8C}"/>
          </ac:spMkLst>
        </pc:spChg>
      </pc:sldChg>
      <pc:sldChg chg="addSp delSp modSp add mod">
        <pc:chgData name="Duane Rowan" userId="7ebc62bc-2461-4c33-91ec-eb41182a6fcc" providerId="ADAL" clId="{5556689C-20F4-4706-BC81-D5A4A2681DB3}" dt="2020-10-19T02:59:02.401" v="470" actId="20577"/>
        <pc:sldMkLst>
          <pc:docMk/>
          <pc:sldMk cId="4086214964" sldId="3785"/>
        </pc:sldMkLst>
        <pc:spChg chg="mod">
          <ac:chgData name="Duane Rowan" userId="7ebc62bc-2461-4c33-91ec-eb41182a6fcc" providerId="ADAL" clId="{5556689C-20F4-4706-BC81-D5A4A2681DB3}" dt="2020-10-19T02:50:36.900" v="442" actId="255"/>
          <ac:spMkLst>
            <pc:docMk/>
            <pc:sldMk cId="4086214964" sldId="3785"/>
            <ac:spMk id="7" creationId="{D2178971-DFD4-428D-9FE3-45532B0C4FD6}"/>
          </ac:spMkLst>
        </pc:spChg>
        <pc:spChg chg="mod">
          <ac:chgData name="Duane Rowan" userId="7ebc62bc-2461-4c33-91ec-eb41182a6fcc" providerId="ADAL" clId="{5556689C-20F4-4706-BC81-D5A4A2681DB3}" dt="2020-10-19T02:59:02.401" v="470" actId="20577"/>
          <ac:spMkLst>
            <pc:docMk/>
            <pc:sldMk cId="4086214964" sldId="3785"/>
            <ac:spMk id="36866" creationId="{00000000-0000-0000-0000-000000000000}"/>
          </ac:spMkLst>
        </pc:spChg>
        <pc:picChg chg="add">
          <ac:chgData name="Duane Rowan" userId="7ebc62bc-2461-4c33-91ec-eb41182a6fcc" providerId="ADAL" clId="{5556689C-20F4-4706-BC81-D5A4A2681DB3}" dt="2020-10-19T02:48:22.383" v="240" actId="22"/>
          <ac:picMkLst>
            <pc:docMk/>
            <pc:sldMk cId="4086214964" sldId="3785"/>
            <ac:picMk id="2" creationId="{F3E065D3-9B5C-41D4-89D9-D3BA475877D3}"/>
          </ac:picMkLst>
        </pc:picChg>
        <pc:picChg chg="del">
          <ac:chgData name="Duane Rowan" userId="7ebc62bc-2461-4c33-91ec-eb41182a6fcc" providerId="ADAL" clId="{5556689C-20F4-4706-BC81-D5A4A2681DB3}" dt="2020-10-19T02:48:16.891" v="239" actId="478"/>
          <ac:picMkLst>
            <pc:docMk/>
            <pc:sldMk cId="4086214964" sldId="3785"/>
            <ac:picMk id="36867" creationId="{00000000-0000-0000-0000-000000000000}"/>
          </ac:picMkLst>
        </pc:picChg>
      </pc:sldChg>
      <pc:sldChg chg="modSp new mod">
        <pc:chgData name="Duane Rowan" userId="7ebc62bc-2461-4c33-91ec-eb41182a6fcc" providerId="ADAL" clId="{5556689C-20F4-4706-BC81-D5A4A2681DB3}" dt="2020-10-19T10:59:25.620" v="1041" actId="255"/>
        <pc:sldMkLst>
          <pc:docMk/>
          <pc:sldMk cId="907917753" sldId="3786"/>
        </pc:sldMkLst>
        <pc:spChg chg="mod">
          <ac:chgData name="Duane Rowan" userId="7ebc62bc-2461-4c33-91ec-eb41182a6fcc" providerId="ADAL" clId="{5556689C-20F4-4706-BC81-D5A4A2681DB3}" dt="2020-10-19T10:58:35.747" v="1023" actId="20577"/>
          <ac:spMkLst>
            <pc:docMk/>
            <pc:sldMk cId="907917753" sldId="3786"/>
            <ac:spMk id="2" creationId="{7805B0BD-A7A2-4F65-A17A-04D6FF83C16A}"/>
          </ac:spMkLst>
        </pc:spChg>
        <pc:spChg chg="mod">
          <ac:chgData name="Duane Rowan" userId="7ebc62bc-2461-4c33-91ec-eb41182a6fcc" providerId="ADAL" clId="{5556689C-20F4-4706-BC81-D5A4A2681DB3}" dt="2020-10-19T10:59:25.620" v="1041" actId="255"/>
          <ac:spMkLst>
            <pc:docMk/>
            <pc:sldMk cId="907917753" sldId="3786"/>
            <ac:spMk id="3" creationId="{09A580D4-A7A8-491C-9F3D-9FB959B9CEE9}"/>
          </ac:spMkLst>
        </pc:spChg>
      </pc:sldChg>
      <pc:sldChg chg="modSp add mod">
        <pc:chgData name="Duane Rowan" userId="7ebc62bc-2461-4c33-91ec-eb41182a6fcc" providerId="ADAL" clId="{5556689C-20F4-4706-BC81-D5A4A2681DB3}" dt="2020-10-19T11:01:23.336" v="1061" actId="20577"/>
        <pc:sldMkLst>
          <pc:docMk/>
          <pc:sldMk cId="1052948188" sldId="3787"/>
        </pc:sldMkLst>
        <pc:spChg chg="mod">
          <ac:chgData name="Duane Rowan" userId="7ebc62bc-2461-4c33-91ec-eb41182a6fcc" providerId="ADAL" clId="{5556689C-20F4-4706-BC81-D5A4A2681DB3}" dt="2020-10-19T11:01:23.336" v="1061" actId="20577"/>
          <ac:spMkLst>
            <pc:docMk/>
            <pc:sldMk cId="1052948188" sldId="3787"/>
            <ac:spMk id="3" creationId="{09A580D4-A7A8-491C-9F3D-9FB959B9CEE9}"/>
          </ac:spMkLst>
        </pc:spChg>
      </pc:sldChg>
      <pc:sldMasterChg chg="delSldLayout">
        <pc:chgData name="Duane Rowan" userId="7ebc62bc-2461-4c33-91ec-eb41182a6fcc" providerId="ADAL" clId="{5556689C-20F4-4706-BC81-D5A4A2681DB3}" dt="2020-10-19T03:04:29.841" v="536" actId="47"/>
        <pc:sldMasterMkLst>
          <pc:docMk/>
          <pc:sldMasterMk cId="2743996384" sldId="2147483672"/>
        </pc:sldMasterMkLst>
        <pc:sldLayoutChg chg="del">
          <pc:chgData name="Duane Rowan" userId="7ebc62bc-2461-4c33-91ec-eb41182a6fcc" providerId="ADAL" clId="{5556689C-20F4-4706-BC81-D5A4A2681DB3}" dt="2020-10-19T03:04:29.841" v="536" actId="47"/>
          <pc:sldLayoutMkLst>
            <pc:docMk/>
            <pc:sldMasterMk cId="2743996384" sldId="2147483672"/>
            <pc:sldLayoutMk cId="3871226525" sldId="214748370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B3FBC7-08D8-4866-8DD4-39EC1B8A25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DBED3-0610-43F5-ACB3-F9A6F7AF7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54CF8-3E54-4941-985E-4AF8C19232A1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D9066-E43F-47CE-93D9-0E1038E1F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540B3-FE98-4D58-96B5-95F596CE83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F9456-A8F5-44B2-93E0-B3B512F7D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42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268B5-8193-4475-9554-1CB281ABA2E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A757A-9938-49CB-A041-148D7B38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94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2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3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2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71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6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89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6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01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1350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1A5A25-CC51-4792-8BA0-BE44EF5EA6BC}" type="datetime1">
              <a:rPr lang="en-GB">
                <a:solidFill>
                  <a:srgbClr val="000000"/>
                </a:solidFill>
                <a:latin typeface="Arial Narrow" pitchFamily="34" charset="0"/>
                <a:ea typeface="ヒラギノ角ゴ Pro W3" pitchFamily="48" charset="-128"/>
              </a:rPr>
              <a:pPr defTabSz="13501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19/10/2020</a:t>
            </a:fld>
            <a:endParaRPr lang="en-GB" dirty="0">
              <a:solidFill>
                <a:srgbClr val="000000"/>
              </a:solidFill>
              <a:latin typeface="Arial Narrow" pitchFamily="34" charset="0"/>
              <a:ea typeface="ヒラギノ角ゴ Pro W3" pitchFamily="48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350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6E0498-7719-403D-8376-0E0E64DE66B2}" type="slidenum">
              <a:rPr lang="en-GB">
                <a:solidFill>
                  <a:srgbClr val="000000"/>
                </a:solidFill>
                <a:latin typeface="Arial Narrow" pitchFamily="34" charset="0"/>
                <a:ea typeface="ヒラギノ角ゴ Pro W3" pitchFamily="48" charset="-128"/>
              </a:rPr>
              <a:pPr defTabSz="13501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GB" dirty="0">
              <a:solidFill>
                <a:srgbClr val="000000"/>
              </a:solidFill>
              <a:latin typeface="Arial Narrow" pitchFamily="34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77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0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99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4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35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A6C382-6416-430B-931E-DC5F5BD356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554C0-7F75-4415-86F0-EE1E2D7D2B30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F12BE88E-FA23-4753-AB43-B6DD0E51EE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6B70D138-1E16-47AA-A20F-0BC590C52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8E872C-2415-4D6B-A87B-E891CEF253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DE229-A725-4475-886D-FB3EAEB17D49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D4061057-B994-4DF5-844D-9E41408E2A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B226EFA2-124E-450F-90A4-4BA1BEF87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B50CD-04E0-4FF8-B88C-A5BD35503144}" type="slidenum">
              <a:rPr lang="en-GB" smtClean="0">
                <a:ea typeface="MS PGothic" pitchFamily="34" charset="-128"/>
              </a:rPr>
              <a:pPr/>
              <a:t>33</a:t>
            </a:fld>
            <a:endParaRPr lang="en-GB">
              <a:ea typeface="MS PGothic" pitchFamily="34" charset="-128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2625"/>
            <a:ext cx="6094412" cy="3429000"/>
          </a:xfrm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1" y="4342190"/>
            <a:ext cx="5024438" cy="411842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203" tIns="43601" rIns="87203" bIns="4360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69AD30-AC3C-49F2-BDDA-05CF7D556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2D7CF-AC08-4497-B884-2ADAD94C9771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261122" name="Rectangle 1026">
            <a:extLst>
              <a:ext uri="{FF2B5EF4-FFF2-40B4-BE49-F238E27FC236}">
                <a16:creationId xmlns:a16="http://schemas.microsoft.com/office/drawing/2014/main" id="{B8B956DD-C688-4A75-8EB5-F26E179B0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1027">
            <a:extLst>
              <a:ext uri="{FF2B5EF4-FFF2-40B4-BE49-F238E27FC236}">
                <a16:creationId xmlns:a16="http://schemas.microsoft.com/office/drawing/2014/main" id="{0945D4BE-02EF-4E98-884F-7AAE4F248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1B11DF-B17C-4556-B717-F5E760DAFE21}" type="slidenum">
              <a:rPr lang="en-GB" smtClean="0">
                <a:ea typeface="MS PGothic" pitchFamily="34" charset="-128"/>
              </a:rPr>
              <a:pPr/>
              <a:t>35</a:t>
            </a:fld>
            <a:endParaRPr lang="en-GB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1B11DF-B17C-4556-B717-F5E760DAFE21}" type="slidenum">
              <a:rPr lang="en-GB" smtClean="0">
                <a:ea typeface="MS PGothic" pitchFamily="34" charset="-128"/>
              </a:rPr>
              <a:pPr/>
              <a:t>36</a:t>
            </a:fld>
            <a:endParaRPr lang="en-GB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258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C91EC3-8933-48F1-828C-13E25BE4E6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186E9-3FFC-416C-855E-E7A8CEF004D2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5D879D9E-C016-4ED5-80EE-5AFCC186E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9FD35EDB-F7F0-4163-83F3-98D53E9AB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921F1-5775-40B7-9A40-C192BB1827C8}" type="slidenum">
              <a:rPr lang="en-GB" smtClean="0">
                <a:ea typeface="MS PGothic" pitchFamily="34" charset="-128"/>
              </a:rPr>
              <a:pPr/>
              <a:t>38</a:t>
            </a:fld>
            <a:endParaRPr lang="en-GB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6DE999-C0DF-423E-A241-738C0CF86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DBAA6-2806-4DC6-B6A4-BC92350B9179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286722" name="Rectangle 2">
            <a:extLst>
              <a:ext uri="{FF2B5EF4-FFF2-40B4-BE49-F238E27FC236}">
                <a16:creationId xmlns:a16="http://schemas.microsoft.com/office/drawing/2014/main" id="{59C1AA8A-5B0A-4D59-AB09-6B8B15EF1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D37BBCC3-9C6F-4D23-92BB-03028807E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0CACAA-6F8A-4691-AD17-1E25ABDA7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C9AE6-8594-4176-9B54-9514CA4CD2C0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A28D9597-1FF8-4B30-8454-73584FDCE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718AAA1F-1E05-4224-8171-FF5D8F197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A2C13-F170-45A1-86C7-42E48C8670F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8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1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0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ption Title Slide – No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135887-C37A-5142-A361-3F4B6E756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6"/>
            <a:ext cx="12188824" cy="6856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272489-FB77-8F46-9D73-1495A04941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90" y="1302672"/>
            <a:ext cx="433591" cy="43359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FA57AC8-F063-E042-A3E3-740734C66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7474" y="1097280"/>
            <a:ext cx="7158215" cy="2120053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 sz="5000" b="1"/>
            </a:lvl1pPr>
            <a:lvl2pPr marL="0" indent="0">
              <a:spcBef>
                <a:spcPts val="0"/>
              </a:spcBef>
              <a:spcAft>
                <a:spcPts val="1500"/>
              </a:spcAft>
              <a:buNone/>
              <a:defRPr/>
            </a:lvl2pPr>
            <a:lvl3pPr marL="6350" indent="0">
              <a:buNone/>
              <a:tabLst/>
              <a:defRPr/>
            </a:lvl3pPr>
            <a:lvl4pPr marL="628650" indent="-623888">
              <a:buNone/>
              <a:tabLst/>
              <a:defRPr/>
            </a:lvl4pPr>
            <a:lvl5pPr marL="628650" indent="-623888">
              <a:buNone/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FBE26-E01B-1340-9570-3CEDFCC21D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400" y="5385600"/>
            <a:ext cx="2520000" cy="67284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FCBE8-86F8-1E43-8858-F612574299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175" y="4416489"/>
            <a:ext cx="2822575" cy="33813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0" indent="0">
              <a:buNone/>
              <a:defRPr sz="1800"/>
            </a:lvl2pPr>
            <a:lvl3pPr marL="342900" indent="-338138">
              <a:buNone/>
              <a:tabLst/>
              <a:defRPr sz="1800"/>
            </a:lvl3pPr>
            <a:lvl4pPr marL="342900" indent="-338138">
              <a:buNone/>
              <a:tabLst/>
              <a:defRPr sz="1800"/>
            </a:lvl4pPr>
            <a:lvl5pPr marL="342900" indent="-338138">
              <a:buNone/>
              <a:tabLst/>
              <a:defRPr sz="1800"/>
            </a:lvl5pPr>
          </a:lstStyle>
          <a:p>
            <a:pPr lvl="0"/>
            <a:r>
              <a:rPr lang="en-GB"/>
              <a:t>9 August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765175" y="1557338"/>
            <a:ext cx="5221288" cy="4572000"/>
          </a:xfrm>
        </p:spPr>
        <p:txBody>
          <a:bodyPr/>
          <a:lstStyle>
            <a:lvl2pPr marL="319088" indent="-319088">
              <a:buFont typeface="Wingdings" pitchFamily="2" charset="2"/>
              <a:buChar char="§"/>
              <a:defRPr/>
            </a:lvl2pPr>
            <a:lvl4pPr marL="914400" indent="-285750">
              <a:buFont typeface="Wingdings" pitchFamily="2" charset="2"/>
              <a:buChar char="§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202363" y="1557338"/>
            <a:ext cx="5221287" cy="4572000"/>
          </a:xfrm>
        </p:spPr>
        <p:txBody>
          <a:bodyPr/>
          <a:lstStyle>
            <a:lvl2pPr marL="319088" indent="-319088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06B94C-EBC3-F84A-8888-FD0CE7462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954" y="6321344"/>
            <a:ext cx="650589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1B95DF-EF38-1141-93B7-5385D2585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E7ED695-C833-A143-9DA7-E019A95C5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765175" y="6321344"/>
            <a:ext cx="452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0020B-1BA7-4876-8626-36E483C15E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601F31-E1BE-FA4F-8C2D-87A9724E22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8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542D5460-5C3B-3C46-B13F-D93E2FCDD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954" y="6321344"/>
            <a:ext cx="650589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E80E-0E5D-174B-AE85-0FBAC5BA8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F1E9865-5C94-C944-9A11-3BDFA86F8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765175" y="6321344"/>
            <a:ext cx="452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0020B-1BA7-4876-8626-36E483C15E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12561-658F-5144-A762-56FA7ACF9C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3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5BFCB19-7BF8-F445-88DC-0EC6C6658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954" y="6321344"/>
            <a:ext cx="650589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CADB-B2E7-9B42-B410-353DF8212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C5501F7-8914-5F44-BCD3-6DB840C76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765175" y="6321344"/>
            <a:ext cx="452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0020B-1BA7-4876-8626-36E483C15E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34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2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71" y="838200"/>
            <a:ext cx="9649486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31471" y="1600200"/>
            <a:ext cx="9649486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11D34"/>
                </a:solidFill>
              </a:defRPr>
            </a:lvl1pPr>
            <a:lvl2pPr marL="341313" indent="0">
              <a:buFontTx/>
              <a:buNone/>
              <a:defRPr/>
            </a:lvl2pPr>
            <a:lvl3pPr marL="798513" indent="-225425">
              <a:buFont typeface="Arial" pitchFamily="34" charset="0"/>
              <a:buChar char="–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5209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sid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12188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68" y="457200"/>
            <a:ext cx="1117309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7868" y="1371600"/>
            <a:ext cx="1117309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41313" indent="0">
              <a:buFontTx/>
              <a:buNone/>
              <a:defRPr sz="1600"/>
            </a:lvl2pPr>
            <a:lvl3pPr marL="798513" indent="-225425">
              <a:buFont typeface="Arial" pitchFamily="34" charset="0"/>
              <a:buChar char="–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55858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sid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12188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35" y="838200"/>
            <a:ext cx="1066522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5735" y="1600200"/>
            <a:ext cx="10665222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11D34"/>
                </a:solidFill>
              </a:defRPr>
            </a:lvl1pPr>
            <a:lvl2pPr marL="341313" indent="0">
              <a:buFontTx/>
              <a:buNone/>
              <a:defRPr sz="1600"/>
            </a:lvl2pPr>
            <a:lvl3pPr marL="798513" indent="-225425">
              <a:buFont typeface="Arial" pitchFamily="34" charset="0"/>
              <a:buChar char="–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23409" y="6477000"/>
            <a:ext cx="5357548" cy="304800"/>
          </a:xfrm>
          <a:prstGeom prst="rect">
            <a:avLst/>
          </a:prstGeom>
        </p:spPr>
        <p:txBody>
          <a:bodyPr/>
          <a:lstStyle>
            <a:lvl1pPr algn="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54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34478" y="6443663"/>
            <a:ext cx="284405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0B79DBF-DB20-4F49-8C11-E16BA03099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0" hasCustomPrompt="1"/>
          </p:nvPr>
        </p:nvSpPr>
        <p:spPr>
          <a:xfrm>
            <a:off x="1218883" y="1829308"/>
            <a:ext cx="9779018" cy="3352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C20430"/>
              </a:buClr>
              <a:defRPr sz="2400">
                <a:latin typeface="Arial"/>
              </a:defRPr>
            </a:lvl1pPr>
            <a:lvl2pPr>
              <a:defRPr sz="21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400">
                <a:latin typeface="Arial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8883" y="158750"/>
            <a:ext cx="9779018" cy="552915"/>
          </a:xfrm>
        </p:spPr>
        <p:txBody>
          <a:bodyPr>
            <a:normAutofit/>
          </a:bodyPr>
          <a:lstStyle>
            <a:lvl1pPr algn="l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CAM_200_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2" y="6257723"/>
            <a:ext cx="2334469" cy="3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27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M_(red-black)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9091" y="4831393"/>
            <a:ext cx="2470644" cy="409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30754" y="1320653"/>
            <a:ext cx="7135700" cy="1741857"/>
          </a:xfrm>
        </p:spPr>
        <p:txBody>
          <a:bodyPr anchor="t">
            <a:normAutofit/>
          </a:bodyPr>
          <a:lstStyle>
            <a:lvl1pPr algn="l">
              <a:defRPr sz="36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54" y="3074380"/>
            <a:ext cx="7135700" cy="91706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597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6F68-4FE7-4232-8267-B7B4802B4A6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861BE-33D4-4285-B81D-F2B58984C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ption Title Slide – 1x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65173" y="1685923"/>
            <a:ext cx="5576888" cy="35719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9B3C95A-1321-E746-906E-FC4087A3C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174" y="1159669"/>
            <a:ext cx="11157076" cy="52625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1756051-9A7D-8946-8725-64D461B430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2167200"/>
            <a:ext cx="12188825" cy="39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5177" y="531527"/>
            <a:ext cx="10658474" cy="6281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>
          <a:xfrm>
            <a:off x="765175" y="6321344"/>
            <a:ext cx="7088673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A40538-51FE-7645-850C-903345B10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86E310-C592-2C46-AB19-69A3F8DA5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4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0020B-1BA7-4876-8626-36E483C15E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5938" y="543560"/>
            <a:ext cx="11153775" cy="887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996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86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sid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12188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71" y="838200"/>
            <a:ext cx="9649486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31471" y="1600200"/>
            <a:ext cx="9649486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11D34"/>
                </a:solidFill>
              </a:defRPr>
            </a:lvl1pPr>
            <a:lvl2pPr marL="341313" indent="0">
              <a:buFontTx/>
              <a:buNone/>
              <a:defRPr/>
            </a:lvl2pPr>
            <a:lvl3pPr marL="798513" indent="-225425">
              <a:buFont typeface="Arial" pitchFamily="34" charset="0"/>
              <a:buChar char="–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23409" y="6477000"/>
            <a:ext cx="5357548" cy="304800"/>
          </a:xfrm>
          <a:prstGeom prst="rect">
            <a:avLst/>
          </a:prstGeom>
        </p:spPr>
        <p:txBody>
          <a:bodyPr/>
          <a:lstStyle>
            <a:lvl1pPr algn="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49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51" y="2619"/>
            <a:ext cx="7978034" cy="1143000"/>
          </a:xfrm>
        </p:spPr>
        <p:txBody>
          <a:bodyPr/>
          <a:lstStyle>
            <a:lvl1pPr>
              <a:defRPr sz="479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6651" y="1145618"/>
            <a:ext cx="10973460" cy="5056007"/>
          </a:xfrm>
          <a:prstGeom prst="rect">
            <a:avLst/>
          </a:prstGeom>
        </p:spPr>
        <p:txBody>
          <a:bodyPr/>
          <a:lstStyle>
            <a:lvl1pPr marL="0" indent="355511">
              <a:buClr>
                <a:srgbClr val="336699"/>
              </a:buClr>
              <a:buFont typeface="Wingdings" pitchFamily="2" charset="2"/>
              <a:buChar char="§"/>
              <a:defRPr sz="3732"/>
            </a:lvl1pPr>
            <a:lvl2pPr>
              <a:buClr>
                <a:srgbClr val="336699"/>
              </a:buClr>
              <a:buSzPct val="100000"/>
              <a:buFont typeface="Tahoma" pitchFamily="34" charset="0"/>
              <a:buChar char="–"/>
              <a:defRPr sz="3199"/>
            </a:lvl2pPr>
            <a:lvl3pPr>
              <a:buClr>
                <a:srgbClr val="336699"/>
              </a:buClr>
              <a:buSzPct val="100000"/>
              <a:buFont typeface="Wingdings" pitchFamily="2" charset="2"/>
              <a:buChar char="§"/>
              <a:defRPr sz="2666"/>
            </a:lvl3pPr>
            <a:lvl4pPr>
              <a:buClr>
                <a:srgbClr val="336699"/>
              </a:buClr>
              <a:buSzPct val="100000"/>
              <a:buFont typeface="Arial Narrow" pitchFamily="34" charset="0"/>
              <a:buChar char="–"/>
              <a:defRPr sz="2399"/>
            </a:lvl4pPr>
            <a:lvl5pPr>
              <a:buClr>
                <a:srgbClr val="336699"/>
              </a:buClr>
              <a:buSzPct val="100000"/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10" descr="Cameron_SLB_2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28" y="6193197"/>
            <a:ext cx="1523603" cy="3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51" y="2619"/>
            <a:ext cx="7978034" cy="1143000"/>
          </a:xfrm>
        </p:spPr>
        <p:txBody>
          <a:bodyPr/>
          <a:lstStyle>
            <a:lvl1pPr>
              <a:defRPr sz="479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6651" y="1145618"/>
            <a:ext cx="10973460" cy="5056007"/>
          </a:xfrm>
          <a:prstGeom prst="rect">
            <a:avLst/>
          </a:prstGeom>
        </p:spPr>
        <p:txBody>
          <a:bodyPr/>
          <a:lstStyle>
            <a:lvl1pPr marL="0" indent="355511">
              <a:buClr>
                <a:srgbClr val="336699"/>
              </a:buClr>
              <a:buFont typeface="Wingdings" pitchFamily="2" charset="2"/>
              <a:buChar char="§"/>
              <a:defRPr sz="3732"/>
            </a:lvl1pPr>
            <a:lvl2pPr>
              <a:buClr>
                <a:srgbClr val="336699"/>
              </a:buClr>
              <a:buSzPct val="100000"/>
              <a:buFont typeface="Tahoma" pitchFamily="34" charset="0"/>
              <a:buChar char="–"/>
              <a:defRPr sz="3199"/>
            </a:lvl2pPr>
            <a:lvl3pPr>
              <a:buClr>
                <a:srgbClr val="336699"/>
              </a:buClr>
              <a:buSzPct val="100000"/>
              <a:buFont typeface="Wingdings" pitchFamily="2" charset="2"/>
              <a:buChar char="§"/>
              <a:defRPr sz="2666"/>
            </a:lvl3pPr>
            <a:lvl4pPr>
              <a:buClr>
                <a:srgbClr val="336699"/>
              </a:buClr>
              <a:buSzPct val="100000"/>
              <a:buFont typeface="Arial Narrow" pitchFamily="34" charset="0"/>
              <a:buChar char="–"/>
              <a:defRPr sz="2399"/>
            </a:lvl4pPr>
            <a:lvl5pPr>
              <a:buClr>
                <a:srgbClr val="336699"/>
              </a:buClr>
              <a:buSzPct val="100000"/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411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3097" y="3"/>
            <a:ext cx="10998510" cy="1058091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" y="6346721"/>
            <a:ext cx="576113" cy="501651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3EBC730-BC36-435C-828E-3BD1605EF150}" type="slidenum">
              <a:rPr lang="en-GB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3094" y="1385889"/>
            <a:ext cx="11009620" cy="477996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84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3">
          <p15:clr>
            <a:srgbClr val="FBAE40"/>
          </p15:clr>
        </p15:guide>
        <p15:guide id="3" pos="7317">
          <p15:clr>
            <a:srgbClr val="FBAE40"/>
          </p15:clr>
        </p15:guide>
        <p15:guide id="4" orient="horz" pos="709">
          <p15:clr>
            <a:srgbClr val="FBAE40"/>
          </p15:clr>
        </p15:guide>
        <p15:guide id="5" orient="horz" pos="4156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87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3097" y="3"/>
            <a:ext cx="10998510" cy="1058091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" y="6346721"/>
            <a:ext cx="576113" cy="501651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3EBC730-BC36-435C-828E-3BD1605EF150}" type="slidenum">
              <a:rPr lang="en-GB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3094" y="1385889"/>
            <a:ext cx="11009620" cy="477996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460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3">
          <p15:clr>
            <a:srgbClr val="FBAE40"/>
          </p15:clr>
        </p15:guide>
        <p15:guide id="3" pos="7317">
          <p15:clr>
            <a:srgbClr val="FBAE40"/>
          </p15:clr>
        </p15:guide>
        <p15:guide id="4" orient="horz" pos="709">
          <p15:clr>
            <a:srgbClr val="FBAE40"/>
          </p15:clr>
        </p15:guide>
        <p15:guide id="5" orient="horz" pos="4156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8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51" y="2619"/>
            <a:ext cx="7978034" cy="1143000"/>
          </a:xfrm>
        </p:spPr>
        <p:txBody>
          <a:bodyPr/>
          <a:lstStyle>
            <a:lvl1pPr>
              <a:defRPr sz="479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6651" y="1145618"/>
            <a:ext cx="10973460" cy="5056007"/>
          </a:xfrm>
          <a:prstGeom prst="rect">
            <a:avLst/>
          </a:prstGeom>
        </p:spPr>
        <p:txBody>
          <a:bodyPr/>
          <a:lstStyle>
            <a:lvl1pPr marL="0" indent="355511">
              <a:buClr>
                <a:srgbClr val="336699"/>
              </a:buClr>
              <a:buFont typeface="Wingdings" pitchFamily="2" charset="2"/>
              <a:buChar char="§"/>
              <a:defRPr sz="3732"/>
            </a:lvl1pPr>
            <a:lvl2pPr>
              <a:buClr>
                <a:srgbClr val="336699"/>
              </a:buClr>
              <a:buSzPct val="100000"/>
              <a:buFont typeface="Tahoma" pitchFamily="34" charset="0"/>
              <a:buChar char="–"/>
              <a:defRPr sz="3199"/>
            </a:lvl2pPr>
            <a:lvl3pPr>
              <a:buClr>
                <a:srgbClr val="336699"/>
              </a:buClr>
              <a:buSzPct val="100000"/>
              <a:buFont typeface="Wingdings" pitchFamily="2" charset="2"/>
              <a:buChar char="§"/>
              <a:defRPr sz="2666"/>
            </a:lvl3pPr>
            <a:lvl4pPr>
              <a:buClr>
                <a:srgbClr val="336699"/>
              </a:buClr>
              <a:buSzPct val="100000"/>
              <a:buFont typeface="Arial Narrow" pitchFamily="34" charset="0"/>
              <a:buChar char="–"/>
              <a:defRPr sz="2399"/>
            </a:lvl4pPr>
            <a:lvl5pPr>
              <a:buClr>
                <a:srgbClr val="336699"/>
              </a:buClr>
              <a:buSzPct val="100000"/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574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51" y="2619"/>
            <a:ext cx="7978034" cy="1143000"/>
          </a:xfrm>
        </p:spPr>
        <p:txBody>
          <a:bodyPr/>
          <a:lstStyle>
            <a:lvl1pPr>
              <a:defRPr sz="479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6651" y="1145618"/>
            <a:ext cx="10973460" cy="5056007"/>
          </a:xfrm>
          <a:prstGeom prst="rect">
            <a:avLst/>
          </a:prstGeom>
        </p:spPr>
        <p:txBody>
          <a:bodyPr/>
          <a:lstStyle>
            <a:lvl1pPr marL="0" indent="355511">
              <a:buClr>
                <a:srgbClr val="336699"/>
              </a:buClr>
              <a:buFont typeface="Wingdings" pitchFamily="2" charset="2"/>
              <a:buChar char="§"/>
              <a:defRPr sz="3732"/>
            </a:lvl1pPr>
            <a:lvl2pPr>
              <a:buClr>
                <a:srgbClr val="336699"/>
              </a:buClr>
              <a:buSzPct val="100000"/>
              <a:buFont typeface="Tahoma" pitchFamily="34" charset="0"/>
              <a:buChar char="–"/>
              <a:defRPr sz="3199"/>
            </a:lvl2pPr>
            <a:lvl3pPr>
              <a:buClr>
                <a:srgbClr val="336699"/>
              </a:buClr>
              <a:buSzPct val="100000"/>
              <a:buFont typeface="Wingdings" pitchFamily="2" charset="2"/>
              <a:buChar char="§"/>
              <a:defRPr sz="2666"/>
            </a:lvl3pPr>
            <a:lvl4pPr>
              <a:buClr>
                <a:srgbClr val="336699"/>
              </a:buClr>
              <a:buSzPct val="100000"/>
              <a:buFont typeface="Arial Narrow" pitchFamily="34" charset="0"/>
              <a:buChar char="–"/>
              <a:defRPr sz="2399"/>
            </a:lvl4pPr>
            <a:lvl5pPr>
              <a:buClr>
                <a:srgbClr val="336699"/>
              </a:buClr>
              <a:buSzPct val="100000"/>
              <a:defRPr sz="2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84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sid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12188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68" y="457200"/>
            <a:ext cx="11173090" cy="685800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7868" y="1371600"/>
            <a:ext cx="1117309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41313" indent="0">
              <a:buFontTx/>
              <a:buNone/>
              <a:defRPr sz="1600"/>
            </a:lvl2pPr>
            <a:lvl3pPr marL="798513" indent="-225425">
              <a:buFont typeface="Arial" pitchFamily="34" charset="0"/>
              <a:buChar char="–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299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ption Title Slide – 2x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65173" y="1685923"/>
            <a:ext cx="5576888" cy="35719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9B3C95A-1321-E746-906E-FC4087A3C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174" y="1159669"/>
            <a:ext cx="11157076" cy="52625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1756051-9A7D-8946-8725-64D461B430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167200"/>
            <a:ext cx="6089904" cy="39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60609AC-B2DC-0B4D-9122-4C65CC8E5C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9904" y="2167200"/>
            <a:ext cx="6089904" cy="39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5177" y="531527"/>
            <a:ext cx="10658474" cy="6281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>
          <a:xfrm>
            <a:off x="765175" y="6321344"/>
            <a:ext cx="7088673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A40538-51FE-7645-850C-903345B10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86E310-C592-2C46-AB19-69A3F8DA5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2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6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77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75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4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56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08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28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18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ption Title Slide – 3x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65173" y="1685923"/>
            <a:ext cx="5576888" cy="35719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9B3C95A-1321-E746-906E-FC4087A3C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174" y="1159669"/>
            <a:ext cx="11157076" cy="52625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5177" y="531527"/>
            <a:ext cx="10658474" cy="6281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>
          <a:xfrm>
            <a:off x="765175" y="6321344"/>
            <a:ext cx="7088673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A40538-51FE-7645-850C-903345B10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86E310-C592-2C46-AB19-69A3F8DA5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49AF6A8-1B15-2842-AF0E-C70B0F717C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1629" y="2168685"/>
            <a:ext cx="4057195" cy="39606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4D28919-64DA-B846-9EB7-ED12C4E370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7196" y="2168525"/>
            <a:ext cx="4071694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81E7B52-CF82-A242-B1D6-56A89602D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168526"/>
            <a:ext cx="4059936" cy="39608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7633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B77A2F9-9513-7042-8531-362DCB72A374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71BF304F-E8DC-2240-8E8B-972E521C6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03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sid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12188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68" y="457200"/>
            <a:ext cx="1117309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7868" y="1371600"/>
            <a:ext cx="1117309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41313" indent="0">
              <a:buFontTx/>
              <a:buNone/>
              <a:defRPr sz="1600"/>
            </a:lvl2pPr>
            <a:lvl3pPr marL="798513" indent="-225425">
              <a:buFont typeface="Arial" pitchFamily="34" charset="0"/>
              <a:buChar char="–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4301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sid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12188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35" y="838200"/>
            <a:ext cx="1066522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5735" y="1600200"/>
            <a:ext cx="10665222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11D34"/>
                </a:solidFill>
              </a:defRPr>
            </a:lvl1pPr>
            <a:lvl2pPr marL="341313" indent="0">
              <a:buFontTx/>
              <a:buNone/>
              <a:defRPr sz="1600"/>
            </a:lvl2pPr>
            <a:lvl3pPr marL="798513" indent="-225425">
              <a:buFont typeface="Arial" pitchFamily="34" charset="0"/>
              <a:buChar char="–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23409" y="6477000"/>
            <a:ext cx="5357548" cy="304800"/>
          </a:xfrm>
          <a:prstGeom prst="rect">
            <a:avLst/>
          </a:prstGeom>
        </p:spPr>
        <p:txBody>
          <a:bodyPr/>
          <a:lstStyle>
            <a:lvl1pPr algn="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07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135887-C37A-5142-A361-3F4B6E756A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6"/>
            <a:ext cx="12188824" cy="685621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FA57AC8-F063-E042-A3E3-740734C66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7474" y="1097280"/>
            <a:ext cx="9445118" cy="4273296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 sz="5000" b="1">
                <a:solidFill>
                  <a:srgbClr val="1E1A34"/>
                </a:solidFill>
              </a:defRPr>
            </a:lvl1pPr>
            <a:lvl2pPr marL="0" indent="0">
              <a:spcBef>
                <a:spcPts val="1500"/>
              </a:spcBef>
              <a:spcAft>
                <a:spcPts val="1500"/>
              </a:spcAft>
              <a:buNone/>
              <a:defRPr>
                <a:solidFill>
                  <a:srgbClr val="1E1A34"/>
                </a:solidFill>
              </a:defRPr>
            </a:lvl2pPr>
            <a:lvl3pPr marL="6350" indent="0">
              <a:buNone/>
              <a:tabLst/>
              <a:defRPr/>
            </a:lvl3pPr>
            <a:lvl4pPr marL="628650" indent="-623888">
              <a:buNone/>
              <a:tabLst/>
              <a:defRPr/>
            </a:lvl4pPr>
            <a:lvl5pPr marL="628650" indent="-623888">
              <a:buNone/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8BC431-0DAD-FA4A-AA6B-C65BF8322B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49364-379E-9B45-BF37-5392D1B232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90" y="1302672"/>
            <a:ext cx="433591" cy="4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1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tatem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135887-C37A-5142-A361-3F4B6E756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6"/>
            <a:ext cx="12188824" cy="685621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FA57AC8-F063-E042-A3E3-740734C66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7474" y="1097280"/>
            <a:ext cx="9445118" cy="4273296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1500"/>
              </a:spcBef>
              <a:spcAft>
                <a:spcPts val="1500"/>
              </a:spcAft>
              <a:buNone/>
              <a:defRPr>
                <a:solidFill>
                  <a:schemeClr val="tx2"/>
                </a:solidFill>
              </a:defRPr>
            </a:lvl2pPr>
            <a:lvl3pPr marL="6350" indent="0">
              <a:buNone/>
              <a:tabLst/>
              <a:defRPr/>
            </a:lvl3pPr>
            <a:lvl4pPr marL="628650" indent="-623888">
              <a:buNone/>
              <a:tabLst/>
              <a:defRPr/>
            </a:lvl4pPr>
            <a:lvl5pPr marL="628650" indent="-623888">
              <a:buNone/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8BC431-0DAD-FA4A-AA6B-C65BF8322B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E8B72-F729-C442-AC7A-47AC03822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90" y="1302672"/>
            <a:ext cx="433591" cy="4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1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5175" y="532800"/>
            <a:ext cx="10658475" cy="781198"/>
          </a:xfrm>
          <a:prstGeom prst="rect">
            <a:avLst/>
          </a:prstGeom>
        </p:spPr>
        <p:txBody>
          <a:bodyPr anchor="t" anchorCtr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BF356FE-1019-2B4A-9D5F-A2BCB4E20AA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5175" y="1557338"/>
            <a:ext cx="10658475" cy="4572000"/>
          </a:xfrm>
        </p:spPr>
        <p:txBody>
          <a:bodyPr/>
          <a:lstStyle>
            <a:lvl2pPr marL="319088" indent="-319088">
              <a:buFont typeface="Wingdings" pitchFamily="2" charset="2"/>
              <a:buChar char="§"/>
              <a:defRPr/>
            </a:lvl2pPr>
            <a:lvl4pPr marL="914400" indent="-285750">
              <a:buFont typeface="Wingdings" pitchFamily="2" charset="2"/>
              <a:buChar char="§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52108D72-E9D8-BE45-8420-0FE53EB1F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954" y="6321344"/>
            <a:ext cx="650589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727EF-D70A-D54B-B2E9-D488483B1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D0107-1546-AD45-A35D-8066587CD3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477895-D261-6D43-96A9-A103723FB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765175" y="6321344"/>
            <a:ext cx="452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0020B-1BA7-4876-8626-36E483C15E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7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x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5A105B-FEBE-4452-9B08-C36F66D528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175" y="1557338"/>
            <a:ext cx="10658474" cy="4571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6533C9-D231-4983-B828-91B99A66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532800"/>
            <a:ext cx="10658475" cy="781198"/>
          </a:xfrm>
          <a:prstGeom prst="rect">
            <a:avLst/>
          </a:prstGeom>
        </p:spPr>
        <p:txBody>
          <a:bodyPr anchor="t" anchorCtr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EBE0683-DE6C-934F-8E9E-8E81D05CF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954" y="6321344"/>
            <a:ext cx="650589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A1EDBF-CF8B-C946-8AAA-A2862815B7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C57BF9E-17F8-8642-8BC3-FB9D6888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765175" y="6321344"/>
            <a:ext cx="452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0020B-1BA7-4876-8626-36E483C15E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A8A52-6058-9546-BF17-0AC033DB4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22F7CC4-B744-4D31-99EE-D58627624FA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5175" y="1557338"/>
            <a:ext cx="10658475" cy="457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A2047C-B45A-44BF-8BB0-6974556E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532800"/>
            <a:ext cx="10658475" cy="781198"/>
          </a:xfrm>
          <a:prstGeom prst="rect">
            <a:avLst/>
          </a:prstGeom>
        </p:spPr>
        <p:txBody>
          <a:bodyPr anchor="t" anchorCtr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A7682AD4-D535-2148-9761-E05CF8A8A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954" y="6321344"/>
            <a:ext cx="650589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48EF6-8123-7A48-8D7B-8B08B6553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64" y="6326473"/>
            <a:ext cx="1348286" cy="359996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38B0A71-8528-5A43-8220-A51E73CA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765175" y="6321344"/>
            <a:ext cx="452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0020B-1BA7-4876-8626-36E483C15E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68BEA-BF07-AA4D-AB40-883F56FC4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76" y="6326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2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7" y="531527"/>
            <a:ext cx="10658474" cy="7811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6" y="1557338"/>
            <a:ext cx="10658474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EF4E0B6-4A1A-7D4C-BAE0-510590B3A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955" y="6321344"/>
            <a:ext cx="650589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4B22C9E-B034-1741-9786-A1D4F5500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765175" y="6321344"/>
            <a:ext cx="452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0020B-1BA7-4876-8626-36E483C15E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96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84" r:id="rId3"/>
    <p:sldLayoutId id="2147483687" r:id="rId4"/>
    <p:sldLayoutId id="2147483681" r:id="rId5"/>
    <p:sldLayoutId id="2147483682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704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46" r:id="rId21"/>
    <p:sldLayoutId id="2147483751" r:id="rId22"/>
    <p:sldLayoutId id="2147483752" r:id="rId23"/>
    <p:sldLayoutId id="2147483753" r:id="rId24"/>
    <p:sldLayoutId id="2147483757" r:id="rId25"/>
    <p:sldLayoutId id="2147483764" r:id="rId26"/>
    <p:sldLayoutId id="2147483765" r:id="rId27"/>
    <p:sldLayoutId id="2147483766" r:id="rId28"/>
    <p:sldLayoutId id="2147483767" r:id="rId2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000"/>
        </a:spcBef>
        <a:buClr>
          <a:schemeClr val="bg1"/>
        </a:buClr>
        <a:buFont typeface="Symbol" panose="05050102010706020507" pitchFamily="18" charset="2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319088" indent="-319088" algn="l" defTabSz="914400" rtl="0" eaLnBrk="1" latinLnBrk="0" hangingPunct="1">
        <a:spcBef>
          <a:spcPts val="800"/>
        </a:spcBef>
        <a:buClr>
          <a:schemeClr val="bg1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628650" indent="-285750" algn="l" defTabSz="914400" rtl="0" eaLnBrk="1" latinLnBrk="0" hangingPunct="1">
        <a:spcBef>
          <a:spcPts val="600"/>
        </a:spcBef>
        <a:buClr>
          <a:schemeClr val="bg1"/>
        </a:buClr>
        <a:buFont typeface="Arial" panose="020B06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85750" algn="l" defTabSz="914400" rtl="0" eaLnBrk="1" latinLnBrk="0" hangingPunct="1">
        <a:spcBef>
          <a:spcPts val="400"/>
        </a:spcBef>
        <a:buClr>
          <a:schemeClr val="bg1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spcBef>
          <a:spcPts val="400"/>
        </a:spcBef>
        <a:buClr>
          <a:schemeClr val="bg1"/>
        </a:buClr>
        <a:buFont typeface="Arial" panose="020B0604020202020204" pitchFamily="34" charset="0"/>
        <a:buChar char="+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81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5" pos="7196" userDrawn="1">
          <p15:clr>
            <a:srgbClr val="F26B43"/>
          </p15:clr>
        </p15:guide>
        <p15:guide id="6" pos="3771" userDrawn="1">
          <p15:clr>
            <a:srgbClr val="F26B43"/>
          </p15:clr>
        </p15:guide>
        <p15:guide id="7" pos="482" userDrawn="1">
          <p15:clr>
            <a:srgbClr val="F26B43"/>
          </p15:clr>
        </p15:guide>
        <p15:guide id="8" pos="390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CC-1335_Grid-Bkgrd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8" name="Picture 2" descr="Inside_header.jpg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12700"/>
            <a:ext cx="121888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275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0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15BE3C-A8FB-5943-97D3-D5AAFB3CC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7474" y="1097280"/>
            <a:ext cx="9445118" cy="42732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US" dirty="0"/>
              <a:t>Sensia Measurement  </a:t>
            </a:r>
          </a:p>
          <a:p>
            <a:r>
              <a:rPr lang="en-US" sz="3200" dirty="0"/>
              <a:t>JISKOOT Blending Systems Training – </a:t>
            </a:r>
          </a:p>
          <a:p>
            <a:r>
              <a:rPr lang="en-US" sz="3200" dirty="0"/>
              <a:t>Week 2 Day 4</a:t>
            </a:r>
          </a:p>
          <a:p>
            <a:r>
              <a:rPr lang="en-US" sz="2000" dirty="0"/>
              <a:t>Duane Rowan – Product Champion</a:t>
            </a:r>
          </a:p>
        </p:txBody>
      </p:sp>
    </p:spTree>
    <p:extLst>
      <p:ext uri="{BB962C8B-B14F-4D97-AF65-F5344CB8AC3E}">
        <p14:creationId xmlns:p14="http://schemas.microsoft.com/office/powerpoint/2010/main" val="241361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C60C-E5BB-406F-9B7B-68535F21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Nederland Texas Crude Oil Terminal Project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ederland_term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049" y="1557337"/>
            <a:ext cx="4208601" cy="349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98E68-5765-451E-A015-AE5B283515C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Client:		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Confidential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Project:		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Terminal major expansion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Overview		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Crude oil, lubricants, petrochemicals terminal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19.6m </a:t>
            </a:r>
            <a:r>
              <a:rPr lang="en-US" sz="1600" dirty="0" err="1">
                <a:solidFill>
                  <a:schemeClr val="tx2"/>
                </a:solidFill>
              </a:rPr>
              <a:t>bbl</a:t>
            </a:r>
            <a:r>
              <a:rPr lang="en-US" sz="1600" dirty="0">
                <a:solidFill>
                  <a:schemeClr val="tx2"/>
                </a:solidFill>
              </a:rPr>
              <a:t> storage</a:t>
            </a:r>
            <a:endParaRPr lang="en-US" sz="1600" dirty="0"/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8 docks/berths – 1mbbld capacity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2.1m </a:t>
            </a:r>
            <a:r>
              <a:rPr lang="en-US" sz="1600" dirty="0" err="1">
                <a:solidFill>
                  <a:schemeClr val="tx2"/>
                </a:solidFill>
              </a:rPr>
              <a:t>bbl</a:t>
            </a:r>
            <a:r>
              <a:rPr lang="en-US" sz="1600" dirty="0">
                <a:solidFill>
                  <a:schemeClr val="tx2"/>
                </a:solidFill>
              </a:rPr>
              <a:t>/d capability to refineries/pipelines</a:t>
            </a:r>
            <a:endParaRPr lang="en-GB" sz="1600" dirty="0"/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Blending 4 crudes from/to multiple locations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To meet quality parameters</a:t>
            </a:r>
          </a:p>
          <a:p>
            <a:pPr lvl="5">
              <a:buFont typeface="Arial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 Sulphur (</a:t>
            </a:r>
            <a:r>
              <a:rPr lang="en-US" sz="1600" dirty="0">
                <a:solidFill>
                  <a:schemeClr val="tx2"/>
                </a:solidFill>
              </a:rPr>
              <a:t>0.18-0.20%)</a:t>
            </a:r>
            <a:endParaRPr lang="en-GB" sz="1600" dirty="0">
              <a:solidFill>
                <a:schemeClr val="tx2"/>
              </a:solidFill>
            </a:endParaRPr>
          </a:p>
          <a:p>
            <a:pPr lvl="5">
              <a:buFont typeface="Arial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 Density</a:t>
            </a:r>
          </a:p>
          <a:p>
            <a:pPr lvl="5">
              <a:buFont typeface="Arial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 On-line </a:t>
            </a:r>
            <a:r>
              <a:rPr lang="en-GB" sz="1600" dirty="0" err="1">
                <a:solidFill>
                  <a:schemeClr val="tx2"/>
                </a:solidFill>
              </a:rPr>
              <a:t>watercut</a:t>
            </a:r>
            <a:r>
              <a:rPr lang="en-GB" sz="1600" dirty="0">
                <a:solidFill>
                  <a:schemeClr val="tx2"/>
                </a:solidFill>
              </a:rPr>
              <a:t> measurement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Business driver – increase use of sour and higher density crude oil to optimise cost of crude oil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sz="1600" dirty="0">
              <a:solidFill>
                <a:schemeClr val="tx2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4551947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E013-D335-44FB-8615-D94815C2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Matrix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114858"/>
              </p:ext>
            </p:extLst>
          </p:nvPr>
        </p:nvGraphicFramePr>
        <p:xfrm>
          <a:off x="1095631" y="1639329"/>
          <a:ext cx="9630033" cy="31876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1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0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0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282">
                <a:tc>
                  <a:txBody>
                    <a:bodyPr/>
                    <a:lstStyle/>
                    <a:p>
                      <a:r>
                        <a:rPr lang="en-GB" sz="1600" dirty="0"/>
                        <a:t>Crude</a:t>
                      </a:r>
                      <a:r>
                        <a:rPr lang="en-GB" sz="1600" baseline="0" dirty="0"/>
                        <a:t> Type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Blend ratio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Rates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28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Sweet crude oil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54-100%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2750 – 7500bph 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28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Sour crude oil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1% to 8.5%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50 – 600pbh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28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Local</a:t>
                      </a:r>
                      <a:r>
                        <a:rPr lang="en-GB" sz="1600" baseline="0" dirty="0">
                          <a:solidFill>
                            <a:schemeClr val="tx2"/>
                          </a:solidFill>
                        </a:rPr>
                        <a:t> crude oil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6% to 36%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450 – 2500bph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28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Condensate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4% to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200 – 1750bph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282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Blended Product 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500 – 7500bph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179637" y="56102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95632" y="48955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Crude Oils:		</a:t>
            </a:r>
            <a:r>
              <a:rPr lang="en-US" dirty="0">
                <a:solidFill>
                  <a:schemeClr val="tx2"/>
                </a:solidFill>
              </a:rPr>
              <a:t>Heavy Crude Oils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					Light Crude Oils</a:t>
            </a:r>
          </a:p>
        </p:txBody>
      </p:sp>
    </p:spTree>
    <p:extLst>
      <p:ext uri="{BB962C8B-B14F-4D97-AF65-F5344CB8AC3E}">
        <p14:creationId xmlns:p14="http://schemas.microsoft.com/office/powerpoint/2010/main" val="833693180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9C05-916D-4B0C-9AF9-8AF60E6B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details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None/>
            </a:pPr>
            <a:r>
              <a:rPr lang="en-US" sz="2000" dirty="0"/>
              <a:t> 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765175" y="1371601"/>
            <a:ext cx="9139237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rgbClr val="3A4B92"/>
              </a:buClr>
              <a:buSzPct val="65000"/>
              <a:defRPr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4 stream – 8 –path USFM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JetMix power mixing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Blend analysis and control</a:t>
            </a:r>
          </a:p>
          <a:p>
            <a:pPr marL="800100" lvl="1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GB" dirty="0" err="1">
                <a:solidFill>
                  <a:schemeClr val="tx2"/>
                </a:solidFill>
              </a:rPr>
              <a:t>ulphur</a:t>
            </a:r>
            <a:r>
              <a:rPr lang="en-GB" dirty="0">
                <a:solidFill>
                  <a:schemeClr val="tx2"/>
                </a:solidFill>
              </a:rPr>
              <a:t> - </a:t>
            </a:r>
            <a:r>
              <a:rPr lang="en-US" dirty="0">
                <a:solidFill>
                  <a:schemeClr val="tx2"/>
                </a:solidFill>
              </a:rPr>
              <a:t>+/- 76 ppm</a:t>
            </a:r>
            <a:endParaRPr lang="en-GB" dirty="0">
              <a:solidFill>
                <a:schemeClr val="tx2"/>
              </a:solidFill>
            </a:endParaRPr>
          </a:p>
          <a:p>
            <a:pPr marL="800100" lvl="1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Density - </a:t>
            </a:r>
            <a:r>
              <a:rPr lang="en-US" dirty="0">
                <a:solidFill>
                  <a:schemeClr val="tx2"/>
                </a:solidFill>
              </a:rPr>
              <a:t>+/-0.0001 g/cc</a:t>
            </a:r>
          </a:p>
          <a:p>
            <a:pPr marL="800100" lvl="1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tx2"/>
                </a:solidFill>
              </a:rPr>
              <a:t>Watercut</a:t>
            </a:r>
            <a:r>
              <a:rPr lang="en-GB" dirty="0">
                <a:solidFill>
                  <a:schemeClr val="tx2"/>
                </a:solidFill>
              </a:rPr>
              <a:t> - </a:t>
            </a:r>
            <a:r>
              <a:rPr lang="en-US" dirty="0">
                <a:solidFill>
                  <a:schemeClr val="tx2"/>
                </a:solidFill>
              </a:rPr>
              <a:t>+/- 0.04%</a:t>
            </a:r>
            <a:endParaRPr lang="en-GB" dirty="0" err="1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Integrated sampling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Low pressure drop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Dedicated blender control system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System performance guarantee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79637" y="56102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136" y="520537"/>
            <a:ext cx="7039838" cy="58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8162821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0351-8C9B-47A3-A505-48805CF0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None/>
            </a:pPr>
            <a:r>
              <a:rPr lang="en-US" sz="2000" dirty="0"/>
              <a:t> 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 l="21974" t="48814" r="21872" b="28407"/>
          <a:stretch>
            <a:fillRect/>
          </a:stretch>
        </p:blipFill>
        <p:spPr bwMode="auto">
          <a:xfrm>
            <a:off x="2088468" y="1423060"/>
            <a:ext cx="8239494" cy="25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3418" y="4050476"/>
            <a:ext cx="3275159" cy="245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973275" y="760941"/>
            <a:ext cx="684354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Blending System - Flow meters and blend streams </a:t>
            </a:r>
          </a:p>
        </p:txBody>
      </p:sp>
    </p:spTree>
    <p:extLst>
      <p:ext uri="{BB962C8B-B14F-4D97-AF65-F5344CB8AC3E}">
        <p14:creationId xmlns:p14="http://schemas.microsoft.com/office/powerpoint/2010/main" val="164898126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A8FD98-97E8-46A2-8266-DD6F266D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532800"/>
            <a:ext cx="11698674" cy="781198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Blending System - JetMix + analyser system + Controller</a:t>
            </a:r>
            <a:br>
              <a:rPr lang="en-US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Font typeface="Arial" pitchFamily="34" charset="0"/>
              <a:buChar char="•"/>
            </a:pPr>
            <a:endParaRPr lang="en-GB" sz="2000" dirty="0"/>
          </a:p>
          <a:p>
            <a:pPr>
              <a:buNone/>
            </a:pPr>
            <a:r>
              <a:rPr lang="en-US" sz="2000" dirty="0"/>
              <a:t> 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3417" y="1509156"/>
            <a:ext cx="7988311" cy="477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 l="39050" t="31739" r="41424" b="41404"/>
          <a:stretch>
            <a:fillRect/>
          </a:stretch>
        </p:blipFill>
        <p:spPr bwMode="auto">
          <a:xfrm>
            <a:off x="9147360" y="4344389"/>
            <a:ext cx="120534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9790888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C71E-EF12-4DD9-B180-CB2CEFC6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case study – Overview Crude Oil Blender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C10D2-53E0-4F4E-8339-A04D562AA70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Client:				Confidential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Project:			Refinery Greenfield Project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Overview:		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New-build  refinery designed to process 15mtpa of high sulphur heavy crude oil 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Nil-residue production with a Crude and Vacuum Distillation Unit, a Hydrocracking Unit and a Delayed Coker Unit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One of the world’s most modern refineries 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Start-up in Q4 2013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3 SBM for importing crude oil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Associated tank-farm and pipeline to another refinery location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Capability to blend directly to the refinery 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2"/>
                </a:solidFill>
              </a:rPr>
              <a:t>Allow future capability to expand blender into another pipeline/refinery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		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61142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BF7B-482D-4CD4-897E-97886F50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Application - Overview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79637" y="56102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aradip%20Refinery.jpg"/>
          <p:cNvPicPr>
            <a:picLocks noChangeAspect="1"/>
          </p:cNvPicPr>
          <p:nvPr/>
        </p:nvPicPr>
        <p:blipFill>
          <a:blip r:embed="rId3" cstate="print"/>
          <a:srcRect r="3293"/>
          <a:stretch>
            <a:fillRect/>
          </a:stretch>
        </p:blipFill>
        <p:spPr>
          <a:xfrm>
            <a:off x="7953375" y="728662"/>
            <a:ext cx="3218171" cy="31452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7DDE5-605F-4939-BB32-131A8E689C4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Required Throughput:		1000m</a:t>
            </a:r>
            <a:r>
              <a:rPr lang="en-GB" sz="1800" baseline="30000" dirty="0">
                <a:solidFill>
                  <a:schemeClr val="tx2"/>
                </a:solidFill>
              </a:rPr>
              <a:t>3</a:t>
            </a:r>
            <a:r>
              <a:rPr lang="en-GB" sz="1800" dirty="0">
                <a:solidFill>
                  <a:schemeClr val="tx2"/>
                </a:solidFill>
              </a:rPr>
              <a:t>/hr – 2200m</a:t>
            </a:r>
            <a:r>
              <a:rPr lang="en-GB" sz="1800" baseline="30000" dirty="0">
                <a:solidFill>
                  <a:schemeClr val="tx2"/>
                </a:solidFill>
              </a:rPr>
              <a:t>3</a:t>
            </a:r>
            <a:r>
              <a:rPr lang="en-GB" sz="1800" dirty="0">
                <a:solidFill>
                  <a:schemeClr val="tx2"/>
                </a:solidFill>
              </a:rPr>
              <a:t>/hr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Configuration: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Expandable fully integrated blender and control system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Five 16” crude oil streams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Tank farm pump flow re-cycling and blend control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20” blend header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JetMix and analysis system with Sampling, density and viscosity analysers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 err="1">
                <a:solidFill>
                  <a:schemeClr val="tx2"/>
                </a:solidFill>
              </a:rPr>
              <a:t>InSight</a:t>
            </a:r>
            <a:r>
              <a:rPr lang="en-GB" sz="1400" dirty="0">
                <a:solidFill>
                  <a:schemeClr val="tx2"/>
                </a:solidFill>
              </a:rPr>
              <a:t> control system integrated to OMSS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Ultrasonic flow meters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Comes with p</a:t>
            </a:r>
            <a:r>
              <a:rPr lang="en-GB" sz="1400" dirty="0">
                <a:solidFill>
                  <a:schemeClr val="tx2"/>
                </a:solidFill>
              </a:rPr>
              <a:t>erformance guarantee of 1% target viscosity and 0.2kg/m</a:t>
            </a:r>
            <a:r>
              <a:rPr lang="en-GB" sz="1400" baseline="30000" dirty="0">
                <a:solidFill>
                  <a:schemeClr val="tx2"/>
                </a:solidFill>
              </a:rPr>
              <a:t>3 </a:t>
            </a:r>
            <a:r>
              <a:rPr lang="en-GB" sz="1400" dirty="0">
                <a:solidFill>
                  <a:schemeClr val="tx2"/>
                </a:solidFill>
              </a:rPr>
              <a:t> target for density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Calculated quality limits (</a:t>
            </a:r>
            <a:r>
              <a:rPr lang="en-GB" sz="1400" dirty="0" err="1">
                <a:solidFill>
                  <a:schemeClr val="tx2"/>
                </a:solidFill>
              </a:rPr>
              <a:t>ie</a:t>
            </a:r>
            <a:r>
              <a:rPr lang="en-GB" sz="1400" dirty="0">
                <a:solidFill>
                  <a:schemeClr val="tx2"/>
                </a:solidFill>
              </a:rPr>
              <a:t> TAN, Sulphur)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Crude Oils:		</a:t>
            </a:r>
            <a:r>
              <a:rPr lang="en-US" sz="1800" dirty="0">
                <a:solidFill>
                  <a:schemeClr val="tx2"/>
                </a:solidFill>
              </a:rPr>
              <a:t>High Sulphur Crude Oils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					Heavy High Sulphur Crude Oils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					High TAN Crude Oils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98446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4978-F130-430C-948B-FBCDAB38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Crude Blending Application - Details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79637" y="41243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04062" y="3732764"/>
            <a:ext cx="3581400" cy="226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3E33-DDAD-43D2-BBA7-8E11601A387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Blend ratios:</a:t>
            </a:r>
            <a:endParaRPr lang="en-GB" sz="1800" dirty="0"/>
          </a:p>
          <a:p>
            <a:pPr marL="1427163" lvl="4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High Sulphur Crude Oils – 50-60% 		Kuwait etc. – API 29-34, Sulphur 1.8-2.6 % </a:t>
            </a:r>
            <a:r>
              <a:rPr lang="en-US" sz="1600" dirty="0" err="1">
                <a:solidFill>
                  <a:schemeClr val="tx2"/>
                </a:solidFill>
              </a:rPr>
              <a:t>wt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  <a:endParaRPr lang="en-GB" sz="1600" dirty="0"/>
          </a:p>
          <a:p>
            <a:pPr marL="1427163" lvl="4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Heavy High Sulphur Crude Oils – 30-40%	Maya, BCF-22, BCF-24, </a:t>
            </a:r>
            <a:r>
              <a:rPr lang="en-US" sz="1600" dirty="0" err="1">
                <a:solidFill>
                  <a:schemeClr val="tx2"/>
                </a:solidFill>
              </a:rPr>
              <a:t>Merey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Soorosh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Nowrush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etc</a:t>
            </a:r>
            <a:endParaRPr lang="en-US" sz="1600" dirty="0"/>
          </a:p>
          <a:p>
            <a:pPr marL="1427163" lvl="4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API 16-24, 							Sulphur 2-2.5 % </a:t>
            </a:r>
            <a:r>
              <a:rPr lang="en-US" sz="1600" dirty="0" err="1">
                <a:solidFill>
                  <a:schemeClr val="tx2"/>
                </a:solidFill>
              </a:rPr>
              <a:t>wt</a:t>
            </a:r>
            <a:endParaRPr lang="en-US" sz="1600" dirty="0"/>
          </a:p>
          <a:p>
            <a:pPr marL="1427163" lvl="4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High TAN Crude Oils					</a:t>
            </a:r>
            <a:r>
              <a:rPr lang="en-US" sz="1600" dirty="0" err="1">
                <a:solidFill>
                  <a:schemeClr val="tx2"/>
                </a:solidFill>
              </a:rPr>
              <a:t>Kuito</a:t>
            </a:r>
            <a:r>
              <a:rPr lang="en-US" sz="1600" dirty="0">
                <a:solidFill>
                  <a:schemeClr val="tx2"/>
                </a:solidFill>
              </a:rPr>
              <a:t> TAN : &gt; 1.0 mg KOH/g </a:t>
            </a:r>
            <a:endParaRPr lang="en-GB" sz="16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dirty="0">
              <a:solidFill>
                <a:schemeClr val="tx2"/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Key design requirements:		</a:t>
            </a:r>
          </a:p>
          <a:p>
            <a:pPr marL="914400" lvl="2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Blend imported and domestic crude oils to optimise cost</a:t>
            </a:r>
          </a:p>
          <a:p>
            <a:pPr marL="914400" lvl="2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Process widest possible range of crude oils </a:t>
            </a:r>
          </a:p>
          <a:p>
            <a:pPr marL="914400" lvl="2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Max flexibility with min pressure drop</a:t>
            </a:r>
          </a:p>
          <a:p>
            <a:pPr marL="914400" lvl="2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tx2"/>
                </a:solidFill>
              </a:rPr>
              <a:t>Consistency and continuity of blend for the refinery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Blender Status:	Installed on site Q3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91458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37AB-B14F-4649-A62F-448AB96E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Flow Control Skid </a:t>
            </a:r>
          </a:p>
        </p:txBody>
      </p:sp>
      <p:pic>
        <p:nvPicPr>
          <p:cNvPr id="5" name="Picture 4" descr="_DSC7828.jpg"/>
          <p:cNvPicPr>
            <a:picLocks noChangeAspect="1"/>
          </p:cNvPicPr>
          <p:nvPr/>
        </p:nvPicPr>
        <p:blipFill>
          <a:blip r:embed="rId3" cstate="print"/>
          <a:srcRect l="13038" t="16489" r="9255" b="20371"/>
          <a:stretch>
            <a:fillRect/>
          </a:stretch>
        </p:blipFill>
        <p:spPr>
          <a:xfrm>
            <a:off x="2483590" y="2076450"/>
            <a:ext cx="7221643" cy="390455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0DAEF-5C2E-4E82-A9C7-14F4D97012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5176" y="1557338"/>
            <a:ext cx="4368800" cy="519112"/>
          </a:xfrm>
        </p:spPr>
        <p:txBody>
          <a:bodyPr/>
          <a:lstStyle/>
          <a:p>
            <a:r>
              <a:rPr lang="en-US" dirty="0"/>
              <a:t>Meters to be installed on-site</a:t>
            </a:r>
          </a:p>
        </p:txBody>
      </p:sp>
    </p:spTree>
    <p:extLst>
      <p:ext uri="{BB962C8B-B14F-4D97-AF65-F5344CB8AC3E}">
        <p14:creationId xmlns:p14="http://schemas.microsoft.com/office/powerpoint/2010/main" val="3650182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BC5D-A229-46BE-87CE-F5DF561F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JetMix &amp; Analyser Skid</a:t>
            </a:r>
          </a:p>
        </p:txBody>
      </p:sp>
      <p:pic>
        <p:nvPicPr>
          <p:cNvPr id="5" name="Picture 4" descr="_DSC7817.jpg"/>
          <p:cNvPicPr>
            <a:picLocks noChangeAspect="1"/>
          </p:cNvPicPr>
          <p:nvPr/>
        </p:nvPicPr>
        <p:blipFill>
          <a:blip r:embed="rId3" cstate="print"/>
          <a:srcRect l="22486" t="5709" r="6741" b="21986"/>
          <a:stretch>
            <a:fillRect/>
          </a:stretch>
        </p:blipFill>
        <p:spPr>
          <a:xfrm>
            <a:off x="2012427" y="1317230"/>
            <a:ext cx="8249948" cy="53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87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E24A3E-2231-436E-9A17-B919BAA61B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Blending Case Studies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12007-A8C4-427A-9131-792AC7E05E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1425"/>
            <a:ext cx="452438" cy="365125"/>
          </a:xfrm>
        </p:spPr>
        <p:txBody>
          <a:bodyPr/>
          <a:lstStyle/>
          <a:p>
            <a:fld id="{0200020B-1BA7-4876-8626-36E483C15E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3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938BCB-05BC-4169-9FB5-F67835D6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Pour Point Crude Blending</a:t>
            </a:r>
          </a:p>
        </p:txBody>
      </p:sp>
      <p:pic>
        <p:nvPicPr>
          <p:cNvPr id="11" name="Picture 2" descr="http://img822.imageshack.us/img822/4996/5960064993c0557d3f7eb.jpg">
            <a:extLst>
              <a:ext uri="{FF2B5EF4-FFF2-40B4-BE49-F238E27FC236}">
                <a16:creationId xmlns:a16="http://schemas.microsoft.com/office/drawing/2014/main" id="{99627B67-666D-4100-9BE9-4E9378186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442" r="11460" b="1"/>
          <a:stretch/>
        </p:blipFill>
        <p:spPr bwMode="auto">
          <a:xfrm>
            <a:off x="2016436" y="2270921"/>
            <a:ext cx="3656417" cy="3074045"/>
          </a:xfrm>
          <a:prstGeom prst="rect">
            <a:avLst/>
          </a:prstGeom>
          <a:noFill/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3DA1CEBC-1581-42AE-8F5C-258BE09D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5973" y="2084550"/>
            <a:ext cx="3803350" cy="344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9630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B71AF3-A549-42DD-A028-7B0CFC22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Case Study</a:t>
            </a:r>
            <a:r>
              <a:rPr lang="en-US" dirty="0"/>
              <a:t> - HPP Crude Oil Blending – India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E8A96-B313-480B-843E-BB8F4C022D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5176" y="1400175"/>
            <a:ext cx="7083424" cy="4729163"/>
          </a:xfrm>
        </p:spPr>
        <p:txBody>
          <a:bodyPr>
            <a:normAutofit/>
          </a:bodyPr>
          <a:lstStyle/>
          <a:p>
            <a:pPr defTabSz="457063">
              <a:spcBef>
                <a:spcPts val="600"/>
              </a:spcBef>
              <a:defRPr/>
            </a:pPr>
            <a:r>
              <a:rPr lang="en-GB" sz="2199" dirty="0"/>
              <a:t>T</a:t>
            </a:r>
            <a:r>
              <a:rPr lang="en-GB" sz="2000" dirty="0"/>
              <a:t>he world’s longest continuously heated and insulated crude oil pipeline 670 km 24" crude oil pipeline</a:t>
            </a:r>
          </a:p>
          <a:p>
            <a:pPr marL="342900" indent="-342900" defTabSz="4570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Skin Effect Heat Management System used to maintain pipeline temperature</a:t>
            </a:r>
          </a:p>
          <a:p>
            <a:pPr marL="342900" indent="-342900" defTabSz="4570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Only method of export for high wax, HPP crude at two terminals.</a:t>
            </a:r>
          </a:p>
          <a:p>
            <a:pPr marL="342900" indent="-342900" defTabSz="4570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Crude blended into an IOCL </a:t>
            </a:r>
            <a:r>
              <a:rPr lang="en-US" sz="2000" dirty="0"/>
              <a:t>pipeline that feeds three refineries</a:t>
            </a:r>
          </a:p>
          <a:p>
            <a:pPr marL="971550" lvl="2" indent="-342900" defTabSz="457063">
              <a:buFont typeface="Arial" panose="020B0604020202020204" pitchFamily="34" charset="0"/>
              <a:buChar char="•"/>
              <a:defRPr/>
            </a:pPr>
            <a:r>
              <a:rPr lang="en-US" sz="1400" dirty="0" err="1"/>
              <a:t>Koyali</a:t>
            </a:r>
            <a:r>
              <a:rPr lang="en-US" sz="1400" dirty="0"/>
              <a:t> (Gujarat)</a:t>
            </a:r>
          </a:p>
          <a:p>
            <a:pPr marL="971550" lvl="2" indent="-342900" defTabSz="457063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Mathura (Uttar Pradesh)</a:t>
            </a:r>
          </a:p>
          <a:p>
            <a:pPr marL="971550" lvl="2" indent="-342900" defTabSz="457063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Panipat (Haryana) </a:t>
            </a:r>
          </a:p>
          <a:p>
            <a:pPr marL="0" lvl="2" indent="0" defTabSz="457063">
              <a:buNone/>
              <a:defRPr/>
            </a:pPr>
            <a:r>
              <a:rPr lang="en-GB" sz="2000" dirty="0"/>
              <a:t>Customer’s pipeline network transporting:</a:t>
            </a:r>
          </a:p>
          <a:p>
            <a:pPr marL="855663" lvl="4" indent="-342900" defTabSz="457063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domestic crude oils and a wide range of </a:t>
            </a:r>
          </a:p>
          <a:p>
            <a:pPr marL="855663" lvl="4" indent="-342900" defTabSz="457063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imported crude oil at ambient temperatures</a:t>
            </a:r>
          </a:p>
          <a:p>
            <a:pPr marL="0" lvl="2" indent="0" defTabSz="457063">
              <a:buNone/>
              <a:defRPr/>
            </a:pPr>
            <a:endParaRPr lang="en-GB" sz="2000" dirty="0"/>
          </a:p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2DD2C6-D79F-4B92-B7D7-DD305632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8208" r="68747" b="5075"/>
          <a:stretch>
            <a:fillRect/>
          </a:stretch>
        </p:blipFill>
        <p:spPr bwMode="auto">
          <a:xfrm>
            <a:off x="7848600" y="1038300"/>
            <a:ext cx="4138375" cy="528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5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B0BD-A7A2-4F65-A17A-04D6FF83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Case Study</a:t>
            </a:r>
            <a:r>
              <a:rPr lang="en-US" dirty="0"/>
              <a:t> - HPP Crude Oil Blending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580D4-A7A8-491C-9F3D-9FB959B9CEE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Accurately blend Heavy High Wax Crude with imported crude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Guarantee that it is mixed rapidly, consistently and evenly with no cold spots to cause waxing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Guarantee that at no point does the blend ratio exceed the compatibility ratio for the blend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Use on-line viscosity measurement as a check and control parameter to ensure that even if feedstock crude oil properties vary the design viscosity is not exceeded.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Ensure a failsafe control system to minimise risk of interruption to pipeline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Source the blender as a turnkey system from a reputable supplier with a track record of produced crude oil blenders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2A923-7CE7-4F6F-A055-9A996F815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C7086-D8EB-4D50-BF5F-2078FB642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00020B-1BA7-4876-8626-36E483C15E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7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B0BD-A7A2-4F65-A17A-04D6FF83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Case Study</a:t>
            </a:r>
            <a:r>
              <a:rPr lang="en-US" dirty="0"/>
              <a:t> - HPP Crude Oil Blending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580D4-A7A8-491C-9F3D-9FB959B9CEE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Blending design philosophy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Heavy high wax is directly blended into the clients pipeline using JetMix power mixing technology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Blender design concept ensures that it is not possible to exceed desired blend ratio at any point in the blending process as crude oil directly blended into pipeline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Mixing system adds high shear  mixing energy to ensure rapid homogenisation at even temperature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Mixing energy added is constant regardless of the blending ratio of  crude and will meet the 60-100% turndown of operators pipeline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Integrated analyser provides control feedback to keep blended crude on specification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Integrated physical batch blend sample extracted to verify blend quality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Control system features integral failsafe to ensure minimal risk in the event of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2A923-7CE7-4F6F-A055-9A996F815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C7086-D8EB-4D50-BF5F-2078FB642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00020B-1BA7-4876-8626-36E483C15E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48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57D2FA-2FAE-4961-9A39-A9AF6BB2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 anchor="t">
            <a:normAutofit/>
          </a:bodyPr>
          <a:lstStyle/>
          <a:p>
            <a:r>
              <a:rPr lang="en-US" dirty="0"/>
              <a:t>High pour point blender -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05FB7-4DA0-4069-85EB-C11C4DD68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971551"/>
            <a:ext cx="5383398" cy="5154614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Business Drivers</a:t>
            </a:r>
          </a:p>
          <a:p>
            <a:pPr marL="66198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Pipeline</a:t>
            </a:r>
            <a:endParaRPr lang="en-US" dirty="0"/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Transportability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Throughput/Pumping Efficiency</a:t>
            </a:r>
            <a:endParaRPr lang="en-US" dirty="0"/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Need to meet tight specifications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Crude Compatibility Issues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Blending Philosophy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Crude compatibility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Can’t control </a:t>
            </a:r>
          </a:p>
          <a:p>
            <a:endParaRPr lang="en-US" sz="2400" dirty="0"/>
          </a:p>
          <a:p>
            <a:r>
              <a:rPr lang="en-US" sz="2400" dirty="0"/>
              <a:t>Process Envelope</a:t>
            </a:r>
          </a:p>
          <a:p>
            <a:endParaRPr lang="en-US" sz="2400" dirty="0"/>
          </a:p>
          <a:p>
            <a:r>
              <a:rPr lang="en-US" sz="2400" dirty="0"/>
              <a:t>Blend Control</a:t>
            </a:r>
          </a:p>
          <a:p>
            <a:endParaRPr lang="en-US" sz="2400" dirty="0"/>
          </a:p>
          <a:p>
            <a:r>
              <a:rPr lang="en-US" sz="2400" dirty="0"/>
              <a:t>System Integration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 descr="http://img822.imageshack.us/img822/4996/5960064993c0557d3f7eb.jpg">
            <a:extLst>
              <a:ext uri="{FF2B5EF4-FFF2-40B4-BE49-F238E27FC236}">
                <a16:creationId xmlns:a16="http://schemas.microsoft.com/office/drawing/2014/main" id="{DE3893CD-CE9A-4F1E-B923-1BEA288F9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442" r="11460" b="1"/>
          <a:stretch/>
        </p:blipFill>
        <p:spPr bwMode="auto">
          <a:xfrm>
            <a:off x="6195986" y="1600201"/>
            <a:ext cx="5383398" cy="4525963"/>
          </a:xfrm>
          <a:prstGeom prst="rect">
            <a:avLst/>
          </a:prstGeom>
          <a:noFill/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18780D0-5105-48FC-AFB5-6B699053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795C8-0F90-4125-8C8F-8929F808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200020B-1BA7-4876-8626-36E483C15EB0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F51-EC2C-4212-8A11-2E79623E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pour point blender - Overview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79637" y="56102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9666" name="Picture 2" descr="http://img822.imageshack.us/img822/4996/5960064993c0557d3f7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6187" y="2879722"/>
            <a:ext cx="2878689" cy="242094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69106-8C9C-4763-B0FC-334E81859E8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Locations:		Terminal 1 - Desert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Terminal 2 – Desert in receiving customers facility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Throughput:		950m</a:t>
            </a:r>
            <a:r>
              <a:rPr lang="en-GB" sz="1600" baseline="30000" dirty="0">
                <a:solidFill>
                  <a:schemeClr val="tx2"/>
                </a:solidFill>
              </a:rPr>
              <a:t>3</a:t>
            </a:r>
            <a:r>
              <a:rPr lang="en-GB" sz="1600" dirty="0">
                <a:solidFill>
                  <a:schemeClr val="tx2"/>
                </a:solidFill>
              </a:rPr>
              <a:t>/hr – 1500m</a:t>
            </a:r>
            <a:r>
              <a:rPr lang="en-GB" sz="1600" baseline="30000" dirty="0">
                <a:solidFill>
                  <a:schemeClr val="tx2"/>
                </a:solidFill>
              </a:rPr>
              <a:t>3</a:t>
            </a:r>
            <a:r>
              <a:rPr lang="en-GB" sz="1600" dirty="0">
                <a:solidFill>
                  <a:schemeClr val="tx2"/>
                </a:solidFill>
              </a:rPr>
              <a:t>/hr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Configuration:		Fully integrated blender and control system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Installed in ‘flow-through’ configuration in main pipeline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Low pressure drop configuration downstream of mainline pumps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6” Mangala blend stream at 65C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18” main line and blend header at ambient temp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JetMix and analysis system with sampling and viscosity analysers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</a:t>
            </a:r>
            <a:r>
              <a:rPr lang="en-GB" sz="1600" dirty="0" err="1">
                <a:solidFill>
                  <a:schemeClr val="tx2"/>
                </a:solidFill>
              </a:rPr>
              <a:t>InSight</a:t>
            </a:r>
            <a:r>
              <a:rPr lang="en-GB" sz="1600" dirty="0">
                <a:solidFill>
                  <a:schemeClr val="tx2"/>
                </a:solidFill>
              </a:rPr>
              <a:t> blend control system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Ultrasonic flow meters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Failsafe limit control based on viscosity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IOCL pipeline operations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sz="16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Crude Oils:		High WAT Mangala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600" dirty="0">
                <a:solidFill>
                  <a:schemeClr val="tx2"/>
                </a:solidFill>
              </a:rPr>
              <a:t>					Imported Middle East crude oils</a:t>
            </a:r>
            <a:endParaRPr lang="en-US" sz="16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10848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821323" y="1118905"/>
            <a:ext cx="11367502" cy="4495800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Repeat order for two blenders for the same application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dirty="0">
              <a:solidFill>
                <a:schemeClr val="tx2"/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en-GB" dirty="0">
                <a:solidFill>
                  <a:schemeClr val="tx2"/>
                </a:solidFill>
              </a:rPr>
              <a:t>Blend ratios:			Imported (low wax) crude oils – 95% - 75%	</a:t>
            </a:r>
            <a:r>
              <a:rPr lang="en-US" sz="1400" dirty="0">
                <a:solidFill>
                  <a:schemeClr val="tx2"/>
                </a:solidFill>
              </a:rPr>
              <a:t>E.g. Kuwait , </a:t>
            </a:r>
            <a:r>
              <a:rPr lang="en-US" sz="1400" dirty="0" err="1">
                <a:solidFill>
                  <a:schemeClr val="tx2"/>
                </a:solidFill>
              </a:rPr>
              <a:t>Basrah</a:t>
            </a:r>
            <a:r>
              <a:rPr lang="en-US" sz="1400" dirty="0">
                <a:solidFill>
                  <a:schemeClr val="tx2"/>
                </a:solidFill>
              </a:rPr>
              <a:t> light etc.</a:t>
            </a:r>
            <a:endParaRPr lang="en-GB" sz="14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					High wax Mangala crude oil – 5% – 25% </a:t>
            </a:r>
            <a:r>
              <a:rPr lang="en-US" sz="1400" dirty="0">
                <a:solidFill>
                  <a:schemeClr val="tx2"/>
                </a:solidFill>
              </a:rPr>
              <a:t>Wax appearance temp 65C, re-dissolving temp&gt; 90C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Mixing system		Multi-nozzle JetMix high shear system to ensure homogeneity and no thermal layering					Dual redundant configuration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chemeClr val="tx2"/>
                </a:solidFill>
              </a:rPr>
              <a:t>Control system		</a:t>
            </a:r>
            <a:r>
              <a:rPr lang="en-US" dirty="0" err="1">
                <a:solidFill>
                  <a:schemeClr val="tx2"/>
                </a:solidFill>
              </a:rPr>
              <a:t>InSight</a:t>
            </a:r>
            <a:r>
              <a:rPr lang="en-US" dirty="0">
                <a:solidFill>
                  <a:schemeClr val="tx2"/>
                </a:solidFill>
              </a:rPr>
              <a:t> blender control			</a:t>
            </a:r>
            <a:r>
              <a:rPr lang="en-GB" dirty="0">
                <a:solidFill>
                  <a:schemeClr val="tx2"/>
                </a:solidFill>
              </a:rPr>
              <a:t>		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Key design issues	Ensure no wax deposition in receiving client’s main pipeline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					Blend maximum Mangala % at point of sale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					Failsafe if blend is over limits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					Low pressure drop operation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					Integration with IOCL operations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Blender Status:		Terminal  1 – Commissioned - 2010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					Terminal 2 – Commissioned - 2011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>
                <a:solidFill>
                  <a:schemeClr val="tx2"/>
                </a:solidFill>
              </a:rPr>
              <a:t>	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179637" y="4362450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84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75666" y="4645224"/>
            <a:ext cx="3048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80538-EC22-4D0D-8941-C4CE667B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Pour Point Crude – Engineering Details </a:t>
            </a:r>
          </a:p>
        </p:txBody>
      </p:sp>
    </p:spTree>
    <p:extLst>
      <p:ext uri="{BB962C8B-B14F-4D97-AF65-F5344CB8AC3E}">
        <p14:creationId xmlns:p14="http://schemas.microsoft.com/office/powerpoint/2010/main" val="2565824761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1309-19B0-4325-BB3D-148D7A88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 1</a:t>
            </a:r>
          </a:p>
        </p:txBody>
      </p:sp>
      <p:pic>
        <p:nvPicPr>
          <p:cNvPr id="7" name="Picture 6" descr="IMG00523.jpg"/>
          <p:cNvPicPr>
            <a:picLocks noChangeAspect="1"/>
          </p:cNvPicPr>
          <p:nvPr/>
        </p:nvPicPr>
        <p:blipFill>
          <a:blip r:embed="rId3" cstate="print"/>
          <a:srcRect t="10740" r="8536" b="52707"/>
          <a:stretch>
            <a:fillRect/>
          </a:stretch>
        </p:blipFill>
        <p:spPr>
          <a:xfrm>
            <a:off x="1477099" y="2828002"/>
            <a:ext cx="9234626" cy="27679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E0406-D2E4-4AEC-B6DA-69EB8A52C7A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Blender during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52892747"/>
      </p:ext>
    </p:extLst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3E2C-40FB-48FA-915B-69A3236E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 1</a:t>
            </a:r>
          </a:p>
        </p:txBody>
      </p:sp>
      <p:pic>
        <p:nvPicPr>
          <p:cNvPr id="50178" name="Picture 2" descr="Z:\Projects\104001-105000\104601-104700\104672-104673 - Cairns - Crude Oil Blender\IMAG0217.jpg"/>
          <p:cNvPicPr>
            <a:picLocks noChangeAspect="1" noChangeArrowheads="1"/>
          </p:cNvPicPr>
          <p:nvPr/>
        </p:nvPicPr>
        <p:blipFill>
          <a:blip r:embed="rId3" cstate="print"/>
          <a:srcRect l="8010" t="11711" r="13480" b="39103"/>
          <a:stretch>
            <a:fillRect/>
          </a:stretch>
        </p:blipFill>
        <p:spPr bwMode="auto">
          <a:xfrm>
            <a:off x="1782909" y="2322169"/>
            <a:ext cx="8623005" cy="3234673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88029-DA57-4B5B-919C-9BC8959A1E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Installed &amp; Operational</a:t>
            </a:r>
          </a:p>
        </p:txBody>
      </p:sp>
    </p:spTree>
    <p:extLst>
      <p:ext uri="{BB962C8B-B14F-4D97-AF65-F5344CB8AC3E}">
        <p14:creationId xmlns:p14="http://schemas.microsoft.com/office/powerpoint/2010/main" val="887618875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00019-20120113-1225.jpg"/>
          <p:cNvPicPr>
            <a:picLocks noChangeAspect="1"/>
          </p:cNvPicPr>
          <p:nvPr/>
        </p:nvPicPr>
        <p:blipFill>
          <a:blip r:embed="rId3" cstate="print"/>
          <a:srcRect t="5736" b="19845"/>
          <a:stretch>
            <a:fillRect/>
          </a:stretch>
        </p:blipFill>
        <p:spPr>
          <a:xfrm>
            <a:off x="1910500" y="2197730"/>
            <a:ext cx="8367824" cy="4037158"/>
          </a:xfrm>
          <a:prstGeom prst="rect">
            <a:avLst/>
          </a:prstGeom>
        </p:spPr>
      </p:pic>
      <p:pic>
        <p:nvPicPr>
          <p:cNvPr id="6" name="Picture 5" descr="IMG00030-20120113-1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5574" y="697577"/>
            <a:ext cx="3051544" cy="2288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AE9D18-08EC-4738-AAB9-4B06E347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 2 Blender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66A20-4666-46A1-97DF-5983C8B75CB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Installed and operational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32599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9B18-0AF3-453A-98A6-19CCB1CE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Case Studies</a:t>
            </a: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2055812" y="1371600"/>
            <a:ext cx="8439151" cy="4495800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Client:			Confidential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Project:			Confidential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dirty="0"/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Overview			The world’s longest continuously heated and insulated pipeline</a:t>
            </a:r>
          </a:p>
          <a:p>
            <a:r>
              <a:rPr lang="en-GB" dirty="0"/>
              <a:t>		670 km 24" crude oil pipeline heated using SEHMS to</a:t>
            </a:r>
          </a:p>
          <a:p>
            <a:r>
              <a:rPr lang="en-GB" dirty="0"/>
              <a:t>			ensure the crude oil remains above the WAT of 65C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Only method of export for high wax crude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Two blending terminals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	</a:t>
            </a:r>
            <a:r>
              <a:rPr lang="en-GB" i="1" dirty="0"/>
              <a:t>Terminal 1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	Blended into receiving customer’s pipeline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	</a:t>
            </a:r>
            <a:r>
              <a:rPr lang="en-GB" i="1" dirty="0"/>
              <a:t>Terminal 2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	Blended into receiving customer’s different pipeline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Customer’s pipeline transporting domestic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/>
              <a:t>						and a wide range of imported crude at ambient temp.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dirty="0"/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33FDE-48D9-431A-BBCA-291EC3712C8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Crude Oil Blending for Refinery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Pour Point Crude Blending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Crude Blending Terminal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Bunker Fuel Blending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932679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>
            <a:extLst>
              <a:ext uri="{FF2B5EF4-FFF2-40B4-BE49-F238E27FC236}">
                <a16:creationId xmlns:a16="http://schemas.microsoft.com/office/drawing/2014/main" id="{07E442AF-3AFB-4C81-9041-128CB6F7A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5" y="17049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8418" name="Picture 2">
            <a:extLst>
              <a:ext uri="{FF2B5EF4-FFF2-40B4-BE49-F238E27FC236}">
                <a16:creationId xmlns:a16="http://schemas.microsoft.com/office/drawing/2014/main" id="{02BF6C59-7104-46BA-96B8-7CB9CEE9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5882" b="25511"/>
          <a:stretch>
            <a:fillRect/>
          </a:stretch>
        </p:blipFill>
        <p:spPr bwMode="auto">
          <a:xfrm>
            <a:off x="6687079" y="1368954"/>
            <a:ext cx="5029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0" name="Rectangle 4">
            <a:extLst>
              <a:ext uri="{FF2B5EF4-FFF2-40B4-BE49-F238E27FC236}">
                <a16:creationId xmlns:a16="http://schemas.microsoft.com/office/drawing/2014/main" id="{28874B94-05B2-42EB-BB8A-3E3824A6E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Success story - Bunker</a:t>
            </a:r>
          </a:p>
        </p:txBody>
      </p:sp>
      <p:sp>
        <p:nvSpPr>
          <p:cNvPr id="188421" name="Rectangle 5">
            <a:extLst>
              <a:ext uri="{FF2B5EF4-FFF2-40B4-BE49-F238E27FC236}">
                <a16:creationId xmlns:a16="http://schemas.microsoft.com/office/drawing/2014/main" id="{D7BF354E-C216-4060-A68B-D8F138B63E31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Bunker blender in South America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cs typeface="Times New Roman" panose="02020603050405020304" pitchFamily="18" charset="0"/>
              </a:rPr>
              <a:t>400 – 3000 m3/</a:t>
            </a:r>
            <a:r>
              <a:rPr lang="en-US" altLang="en-US" dirty="0" err="1">
                <a:cs typeface="Times New Roman" panose="02020603050405020304" pitchFamily="18" charset="0"/>
              </a:rPr>
              <a:t>hr</a:t>
            </a:r>
            <a:endParaRPr lang="en-US" altLang="en-US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During commissioning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Target recipe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375cSt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cs typeface="Times New Roman" panose="02020603050405020304" pitchFamily="18" charset="0"/>
              </a:rPr>
              <a:t>Ratio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HFO - 10480cSt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HGO - 208cSt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MDO -12.5cSt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  <a:buFont typeface="Monotype Sorts" pitchFamily="2" charset="2"/>
              <a:buNone/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>
            <a:extLst>
              <a:ext uri="{FF2B5EF4-FFF2-40B4-BE49-F238E27FC236}">
                <a16:creationId xmlns:a16="http://schemas.microsoft.com/office/drawing/2014/main" id="{69E5B88C-9B14-486B-BA1A-CB6BAE5D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5" y="18383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2210" name="Picture 2">
            <a:extLst>
              <a:ext uri="{FF2B5EF4-FFF2-40B4-BE49-F238E27FC236}">
                <a16:creationId xmlns:a16="http://schemas.microsoft.com/office/drawing/2014/main" id="{49CC3C48-4084-4FA9-B57D-3993A6A1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r="14706" b="29242"/>
          <a:stretch>
            <a:fillRect/>
          </a:stretch>
        </p:blipFill>
        <p:spPr bwMode="auto">
          <a:xfrm>
            <a:off x="5484812" y="2895600"/>
            <a:ext cx="5181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2" name="Rectangle 4">
            <a:extLst>
              <a:ext uri="{FF2B5EF4-FFF2-40B4-BE49-F238E27FC236}">
                <a16:creationId xmlns:a16="http://schemas.microsoft.com/office/drawing/2014/main" id="{6805B401-CA17-46A5-8865-949192AB3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Success story</a:t>
            </a:r>
          </a:p>
        </p:txBody>
      </p:sp>
      <p:sp>
        <p:nvSpPr>
          <p:cNvPr id="222213" name="Rectangle 5">
            <a:extLst>
              <a:ext uri="{FF2B5EF4-FFF2-40B4-BE49-F238E27FC236}">
                <a16:creationId xmlns:a16="http://schemas.microsoft.com/office/drawing/2014/main" id="{53B12970-261F-4E73-9946-E28836FC734F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Initial run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55.0% - 23.5% - 21.5%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MDO reduction of 3.5%</a:t>
            </a:r>
            <a:endParaRPr lang="en-GB" altLang="en-US" sz="2000"/>
          </a:p>
          <a:p>
            <a:pPr>
              <a:lnSpc>
                <a:spcPct val="90000"/>
              </a:lnSpc>
            </a:pPr>
            <a:r>
              <a:rPr lang="en-GB" altLang="en-US" sz="2800"/>
              <a:t>Final product 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57.1%</a:t>
            </a:r>
            <a:endParaRPr lang="en-US" altLang="en-US" sz="200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23.6%</a:t>
            </a:r>
            <a:endParaRPr lang="en-US" altLang="en-US" sz="200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19.3%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Reduction in MDO 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24% - 19.3%</a:t>
            </a:r>
          </a:p>
          <a:p>
            <a:pPr lvl="2">
              <a:lnSpc>
                <a:spcPct val="90000"/>
              </a:lnSpc>
            </a:pPr>
            <a:r>
              <a:rPr lang="en-GB" altLang="en-US" sz="2000"/>
              <a:t>4.7%</a:t>
            </a:r>
          </a:p>
          <a:p>
            <a:pPr lvl="1">
              <a:lnSpc>
                <a:spcPct val="90000"/>
              </a:lnSpc>
            </a:pPr>
            <a:endParaRPr lang="en-GB" altLang="en-US"/>
          </a:p>
          <a:p>
            <a:pPr lvl="3">
              <a:lnSpc>
                <a:spcPct val="90000"/>
              </a:lnSpc>
            </a:pPr>
            <a:endParaRPr lang="en-US" altLang="en-US" sz="180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endParaRPr lang="en-GB" altLang="en-US" sz="2000"/>
          </a:p>
        </p:txBody>
      </p:sp>
      <p:sp>
        <p:nvSpPr>
          <p:cNvPr id="222214" name="Text Box 6">
            <a:extLst>
              <a:ext uri="{FF2B5EF4-FFF2-40B4-BE49-F238E27FC236}">
                <a16:creationId xmlns:a16="http://schemas.microsoft.com/office/drawing/2014/main" id="{108735A7-3790-4115-86AD-B3D26A951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61" y="1788021"/>
            <a:ext cx="643144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GB" altLang="en-US" sz="4400" b="1" dirty="0">
                <a:solidFill>
                  <a:srgbClr val="FF3300"/>
                </a:solidFill>
                <a:latin typeface="Gill Sans" pitchFamily="34" charset="0"/>
              </a:rPr>
              <a:t>$7-9/tonne cost reduction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2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2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2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2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2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2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2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2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2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22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22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build="p" autoUpdateAnimBg="0"/>
      <p:bldP spid="22221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61EC73-5070-4423-B65C-921F4F68FA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Bunker Blenders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AFE4E-5CED-4EC9-9E53-F070BDDE21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1425"/>
            <a:ext cx="452438" cy="365125"/>
          </a:xfrm>
        </p:spPr>
        <p:txBody>
          <a:bodyPr/>
          <a:lstStyle/>
          <a:p>
            <a:fld id="{0200020B-1BA7-4876-8626-36E483C15E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54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blender – Barge mounted – Bunkers Gibraltar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BDA8AA-8A67-408D-935B-5AB19067773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5" name="Picture 4" descr="K:\Blending\050928hamburg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212" y="126876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>
            <a:extLst>
              <a:ext uri="{FF2B5EF4-FFF2-40B4-BE49-F238E27FC236}">
                <a16:creationId xmlns:a16="http://schemas.microsoft.com/office/drawing/2014/main" id="{0A4E1EF6-9C14-4520-949C-3D317C9AE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Mobile blender – BP Spain</a:t>
            </a:r>
          </a:p>
        </p:txBody>
      </p:sp>
      <p:pic>
        <p:nvPicPr>
          <p:cNvPr id="142338" name="Picture 2">
            <a:extLst>
              <a:ext uri="{FF2B5EF4-FFF2-40B4-BE49-F238E27FC236}">
                <a16:creationId xmlns:a16="http://schemas.microsoft.com/office/drawing/2014/main" id="{0CA76E3B-5D22-4B44-8BCB-9D012C494E1A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1323353"/>
            <a:ext cx="5115180" cy="42112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E4928-E2CB-40B4-A3AF-500BCFDECBF6}"/>
              </a:ext>
            </a:extLst>
          </p:cNvPr>
          <p:cNvSpPr txBox="1">
            <a:spLocks noChangeArrowheads="1"/>
          </p:cNvSpPr>
          <p:nvPr/>
        </p:nvSpPr>
        <p:spPr>
          <a:xfrm>
            <a:off x="6094412" y="2552699"/>
            <a:ext cx="5889024" cy="876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1000"/>
              </a:spcBef>
              <a:buClr>
                <a:schemeClr val="bg1"/>
              </a:buClr>
              <a:buFont typeface="Symbol" panose="05050102010706020507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19088" indent="-319088" algn="l" defTabSz="914400" rtl="0" eaLnBrk="1" latinLnBrk="0" hangingPunct="1"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28575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85750" algn="l" defTabSz="914400" rtl="0" eaLnBrk="1" latinLnBrk="0" hangingPunct="1">
              <a:spcBef>
                <a:spcPts val="400"/>
              </a:spcBef>
              <a:buClr>
                <a:schemeClr val="bg1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+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Europe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Self contained trailer mounted blender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200 tonnes/hour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Pre-programmed &amp; configurable blends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 blender – terminal – Middle East</a:t>
            </a:r>
          </a:p>
        </p:txBody>
      </p:sp>
      <p:pic>
        <p:nvPicPr>
          <p:cNvPr id="36867" name="Picture 4" descr="P3636PIC_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175" y="1713470"/>
            <a:ext cx="5528249" cy="37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78971-DFD4-428D-9FE3-45532B0C4FD6}"/>
              </a:ext>
            </a:extLst>
          </p:cNvPr>
          <p:cNvSpPr txBox="1"/>
          <p:nvPr/>
        </p:nvSpPr>
        <p:spPr>
          <a:xfrm>
            <a:off x="6293424" y="2784843"/>
            <a:ext cx="60960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Northern Europe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lang="en-GB" sz="2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Barge Mounted Blender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2500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bbl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/hr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Pre-Programmed &amp; Configurable Blends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blender – Jetty – PDVSA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78971-DFD4-428D-9FE3-45532B0C4FD6}"/>
              </a:ext>
            </a:extLst>
          </p:cNvPr>
          <p:cNvSpPr txBox="1"/>
          <p:nvPr/>
        </p:nvSpPr>
        <p:spPr>
          <a:xfrm>
            <a:off x="6680886" y="3206748"/>
            <a:ext cx="60960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South America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lang="en-GB" sz="2400" kern="0" dirty="0">
                <a:solidFill>
                  <a:schemeClr val="tx2"/>
                </a:solidFill>
                <a:latin typeface="+mj-lt"/>
              </a:rPr>
              <a:t> 2 x Jetty mounted blender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lang="en-GB" sz="2400" kern="0" dirty="0">
                <a:solidFill>
                  <a:schemeClr val="tx2"/>
                </a:solidFill>
                <a:latin typeface="+mj-lt"/>
              </a:rPr>
              <a:t> 2500 </a:t>
            </a:r>
            <a:r>
              <a:rPr lang="en-GB" sz="2400" kern="0" dirty="0" err="1">
                <a:solidFill>
                  <a:schemeClr val="tx2"/>
                </a:solidFill>
                <a:latin typeface="+mj-lt"/>
              </a:rPr>
              <a:t>bbl</a:t>
            </a:r>
            <a:r>
              <a:rPr lang="en-GB" sz="2400" kern="0" dirty="0">
                <a:solidFill>
                  <a:schemeClr val="tx2"/>
                </a:solidFill>
                <a:latin typeface="+mj-lt"/>
              </a:rPr>
              <a:t>/hr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Viscosity Trim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3E065D3-9B5C-41D4-89D9-D3BA4758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21496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A903CC54-63B0-472A-82AE-DE86C4A91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Mobile blender – Salalah port - BP</a:t>
            </a:r>
          </a:p>
        </p:txBody>
      </p:sp>
      <p:sp>
        <p:nvSpPr>
          <p:cNvPr id="282628" name="Rectangle 4">
            <a:extLst>
              <a:ext uri="{FF2B5EF4-FFF2-40B4-BE49-F238E27FC236}">
                <a16:creationId xmlns:a16="http://schemas.microsoft.com/office/drawing/2014/main" id="{A6648D7F-B458-4F28-B9B5-EB6B646EB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725" y="9525"/>
            <a:ext cx="91440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2627" name="Picture 3">
            <a:extLst>
              <a:ext uri="{FF2B5EF4-FFF2-40B4-BE49-F238E27FC236}">
                <a16:creationId xmlns:a16="http://schemas.microsoft.com/office/drawing/2014/main" id="{734085A9-25EA-438B-9F47-A1CD425D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2010031"/>
            <a:ext cx="4649242" cy="33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EE41AE-1C5A-4446-A6D1-E727ADFD7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2388312"/>
            <a:ext cx="54991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Middle East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Self contained trailer mounted blender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2"/>
                </a:solidFill>
              </a:rPr>
              <a:t>200 tonnes/hour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2"/>
                </a:solidFill>
              </a:rPr>
              <a:t>Pre-programmed &amp; configurable blends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GB" sz="2400" kern="0" dirty="0">
              <a:solidFill>
                <a:srgbClr val="CE0E41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8738" marR="0" lvl="0" indent="-58738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CE0E4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 blender – terminal – South America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F17A12-279D-4A18-A75F-77FDA7E73C2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2" descr="MVC-022F"/>
          <p:cNvPicPr>
            <a:picLocks noChangeAspect="1" noChangeArrowheads="1"/>
          </p:cNvPicPr>
          <p:nvPr/>
        </p:nvPicPr>
        <p:blipFill>
          <a:blip r:embed="rId3" cstate="print"/>
          <a:srcRect t="1814" r="14706" b="29242"/>
          <a:stretch>
            <a:fillRect/>
          </a:stretch>
        </p:blipFill>
        <p:spPr bwMode="auto">
          <a:xfrm>
            <a:off x="2003425" y="1340768"/>
            <a:ext cx="8181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C670875B-5FFA-40F5-BDF2-BBB36267F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Barge blender – Smith Maritime - Hawaii</a:t>
            </a:r>
            <a:endParaRPr lang="en-GB" altLang="en-US" sz="2000" dirty="0"/>
          </a:p>
        </p:txBody>
      </p: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E8155DCC-83FB-4FD0-9189-3CA5D4A0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2" y="95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4675" name="Picture 3">
            <a:extLst>
              <a:ext uri="{FF2B5EF4-FFF2-40B4-BE49-F238E27FC236}">
                <a16:creationId xmlns:a16="http://schemas.microsoft.com/office/drawing/2014/main" id="{FBD307FE-B088-49A3-BE78-2B251CBE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7" y="2394408"/>
            <a:ext cx="4787661" cy="338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31" descr="K:\Jinc Pictures\Hawaii\Picture 1.jpg">
            <a:extLst>
              <a:ext uri="{FF2B5EF4-FFF2-40B4-BE49-F238E27FC236}">
                <a16:creationId xmlns:a16="http://schemas.microsoft.com/office/drawing/2014/main" id="{B84650B2-6A29-4372-BEBE-4259D873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9242" y="1465395"/>
            <a:ext cx="3443019" cy="329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79637" y="56102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bridgeroof.co.in/files/images/primg18.jpg"/>
          <p:cNvPicPr>
            <a:picLocks noChangeAspect="1" noChangeArrowheads="1"/>
          </p:cNvPicPr>
          <p:nvPr/>
        </p:nvPicPr>
        <p:blipFill>
          <a:blip r:embed="rId3" cstate="print"/>
          <a:srcRect l="1180" t="2198" r="3041" b="2198"/>
          <a:stretch>
            <a:fillRect/>
          </a:stretch>
        </p:blipFill>
        <p:spPr bwMode="auto">
          <a:xfrm>
            <a:off x="7348843" y="2144568"/>
            <a:ext cx="4600397" cy="2722684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3CEA71A-63C4-4B39-BDB8-69B9E8AB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Crude Oil Blending – Overview of Indian Project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881-602E-4EF0-8639-C736F3F31A1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Throughput:		</a:t>
            </a:r>
          </a:p>
          <a:p>
            <a:pPr marL="914400" lvl="2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4000m</a:t>
            </a:r>
            <a:r>
              <a:rPr lang="en-GB" sz="1600" baseline="30000" dirty="0">
                <a:solidFill>
                  <a:schemeClr val="tx2"/>
                </a:solidFill>
              </a:rPr>
              <a:t>3</a:t>
            </a:r>
            <a:r>
              <a:rPr lang="en-GB" sz="1600" dirty="0">
                <a:solidFill>
                  <a:schemeClr val="tx2"/>
                </a:solidFill>
              </a:rPr>
              <a:t>/hr – 6000m</a:t>
            </a:r>
            <a:r>
              <a:rPr lang="en-GB" sz="1600" baseline="30000" dirty="0">
                <a:solidFill>
                  <a:schemeClr val="tx2"/>
                </a:solidFill>
              </a:rPr>
              <a:t>3</a:t>
            </a:r>
            <a:r>
              <a:rPr lang="en-GB" sz="1600" dirty="0">
                <a:solidFill>
                  <a:schemeClr val="tx2"/>
                </a:solidFill>
              </a:rPr>
              <a:t>/hr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Configuration:	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Expandable fully integrated blender and control system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One 16” crude oil stream and one 24” crude oil stream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Mainline pump re-cycling and blend control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24” blend header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JetMix and viscosity analysis system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Viscosity at pipeline design reference conditions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 err="1">
                <a:solidFill>
                  <a:schemeClr val="tx2"/>
                </a:solidFill>
              </a:rPr>
              <a:t>InSight</a:t>
            </a:r>
            <a:r>
              <a:rPr lang="en-GB" sz="1600" dirty="0">
                <a:solidFill>
                  <a:schemeClr val="tx2"/>
                </a:solidFill>
              </a:rPr>
              <a:t> control system integrated to OMSS with SCADA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Ultrasonic flow meters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Fibre optic link to system to optimise installation cost 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Performance guarantee 1% target viscosity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Crude Oils:			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Heavy Crude Oils</a:t>
            </a:r>
          </a:p>
          <a:p>
            <a:pPr marL="971550" lvl="2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Light Crude Oils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2631045"/>
      </p:ext>
    </p:extLst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id="{B55E369C-440B-46D1-A37D-0BF6D7665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530" y="473697"/>
            <a:ext cx="8077200" cy="609600"/>
          </a:xfrm>
        </p:spPr>
        <p:txBody>
          <a:bodyPr/>
          <a:lstStyle/>
          <a:p>
            <a:r>
              <a:rPr lang="en-GB" altLang="en-US" dirty="0"/>
              <a:t>Barge Blender – Tesoro - Long Beach</a:t>
            </a:r>
            <a:endParaRPr lang="en-GB" altLang="en-US" sz="2000" dirty="0"/>
          </a:p>
        </p:txBody>
      </p:sp>
      <p:pic>
        <p:nvPicPr>
          <p:cNvPr id="283651" name="Picture 3">
            <a:extLst>
              <a:ext uri="{FF2B5EF4-FFF2-40B4-BE49-F238E27FC236}">
                <a16:creationId xmlns:a16="http://schemas.microsoft.com/office/drawing/2014/main" id="{B96B3343-0954-477F-9E79-3FD4BB62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"/>
          <a:stretch>
            <a:fillRect/>
          </a:stretch>
        </p:blipFill>
        <p:spPr bwMode="auto">
          <a:xfrm>
            <a:off x="655494" y="1964267"/>
            <a:ext cx="5095461" cy="36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2B13E7B-138F-44CA-9E05-09C3373C68A3}"/>
              </a:ext>
            </a:extLst>
          </p:cNvPr>
          <p:cNvSpPr txBox="1">
            <a:spLocks noChangeArrowheads="1"/>
          </p:cNvSpPr>
          <p:nvPr/>
        </p:nvSpPr>
        <p:spPr>
          <a:xfrm>
            <a:off x="5909733" y="2628912"/>
            <a:ext cx="7304445" cy="1193800"/>
          </a:xfrm>
          <a:prstGeom prst="rect">
            <a:avLst/>
          </a:prstGeom>
        </p:spPr>
        <p:txBody>
          <a:bodyPr/>
          <a:lstStyle/>
          <a:p>
            <a:pPr marL="58738" indent="-5873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GB" sz="2400" kern="0" dirty="0">
                <a:solidFill>
                  <a:schemeClr val="tx2"/>
                </a:solidFill>
              </a:rPr>
              <a:t>  Barge Mounted Blender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2500 bbl/hour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Pre-Programmed &amp;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Configurable Blends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CB49-6F20-49F6-8175-5F89E8F05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Bunker Blender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8FE17-9156-489D-8E96-EC5AF6B00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4A151-3EA1-443C-871E-53AAD9DA7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00020B-1BA7-4876-8626-36E483C15EB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01034-3BDD-46AB-8D3F-A31C049F5F8C}"/>
              </a:ext>
            </a:extLst>
          </p:cNvPr>
          <p:cNvSpPr txBox="1"/>
          <p:nvPr/>
        </p:nvSpPr>
        <p:spPr>
          <a:xfrm>
            <a:off x="991250" y="1312725"/>
            <a:ext cx="785618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PDVSA 	    		2 Marine Bunker Blenders   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Petrobras 			5 Marine </a:t>
            </a:r>
            <a:r>
              <a:rPr lang="en-US" kern="0" dirty="0">
                <a:solidFill>
                  <a:schemeClr val="tx2"/>
                </a:solidFill>
                <a:latin typeface="+mn-lt"/>
                <a:ea typeface="+mn-ea"/>
                <a:cs typeface="Times New Roman" charset="0"/>
              </a:rPr>
              <a:t>B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unker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Blender 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BP Marine 			1 Marine </a:t>
            </a:r>
            <a:r>
              <a:rPr lang="en-US" kern="0" dirty="0">
                <a:solidFill>
                  <a:schemeClr val="tx2"/>
                </a:solidFill>
                <a:latin typeface="+mn-lt"/>
                <a:ea typeface="+mn-ea"/>
                <a:cs typeface="Times New Roman" charset="0"/>
              </a:rPr>
              <a:t>B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unker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Blender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UNOCAL  			1 Marine </a:t>
            </a:r>
            <a:r>
              <a:rPr lang="en-US" kern="0" dirty="0">
                <a:solidFill>
                  <a:schemeClr val="tx2"/>
                </a:solidFill>
                <a:latin typeface="+mn-lt"/>
                <a:ea typeface="+mn-ea"/>
                <a:cs typeface="Times New Roman" charset="0"/>
              </a:rPr>
              <a:t>B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unker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Blender  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Coastal Oil                		1 Portable </a:t>
            </a:r>
            <a:r>
              <a:rPr lang="en-US" kern="0" dirty="0">
                <a:solidFill>
                  <a:schemeClr val="tx2"/>
                </a:solidFill>
                <a:latin typeface="+mn-lt"/>
                <a:ea typeface="+mn-ea"/>
                <a:cs typeface="Times New Roman" charset="0"/>
              </a:rPr>
              <a:t>B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unker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Blender     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Texaco Panama         		1 Marine Bunker </a:t>
            </a:r>
            <a:r>
              <a:rPr lang="en-US" kern="0" dirty="0">
                <a:solidFill>
                  <a:schemeClr val="tx2"/>
                </a:solidFill>
                <a:latin typeface="+mn-lt"/>
                <a:ea typeface="+mn-ea"/>
                <a:cs typeface="Times New Roman" charset="0"/>
              </a:rPr>
              <a:t>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lender   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Times New Roman" charset="0"/>
            </a:endParaRP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Harbour Fuel Marine   		1 Marine </a:t>
            </a:r>
            <a:r>
              <a:rPr lang="en-GB" kern="0" dirty="0">
                <a:solidFill>
                  <a:schemeClr val="tx2"/>
                </a:solidFill>
                <a:latin typeface="+mn-lt"/>
                <a:ea typeface="+mn-ea"/>
                <a:cs typeface="Times New Roman" charset="0"/>
              </a:rPr>
              <a:t>B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unker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Blender 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 Patssa Panama          		4 Marine </a:t>
            </a:r>
            <a:r>
              <a:rPr lang="en-GB" kern="0" dirty="0">
                <a:solidFill>
                  <a:schemeClr val="tx2"/>
                </a:solidFill>
                <a:latin typeface="+mn-lt"/>
                <a:ea typeface="+mn-ea"/>
                <a:cs typeface="Times New Roman" charset="0"/>
              </a:rPr>
              <a:t>B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unker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Times New Roman" charset="0"/>
              </a:rPr>
              <a:t> Blenders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Bunkers Gibraltar		1 Barge </a:t>
            </a:r>
            <a:r>
              <a:rPr lang="en-GB" kern="0" dirty="0">
                <a:solidFill>
                  <a:schemeClr val="tx2"/>
                </a:solidFill>
                <a:latin typeface="+mn-lt"/>
                <a:ea typeface="+mn-ea"/>
              </a:rPr>
              <a:t>B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unker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Blender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Mueretta			1 Barge Bunker Blender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Fujairah Marine			1 Bunker Blender</a:t>
            </a:r>
          </a:p>
          <a:p>
            <a:pPr marL="58738" marR="0" lvl="0" indent="-587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lang="en-GB" kern="0" dirty="0">
                <a:solidFill>
                  <a:schemeClr val="tx2"/>
                </a:solidFill>
                <a:latin typeface="+mn-lt"/>
                <a:ea typeface="+mn-ea"/>
              </a:rPr>
              <a:t>  Hangana Seafoods          	1 Bunker Blender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930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5224-3A2C-4D3A-92E7-FB509B3F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from the Past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quarter" idx="11"/>
          </p:nvPr>
        </p:nvSpPr>
        <p:spPr>
          <a:xfrm>
            <a:off x="765175" y="1557338"/>
            <a:ext cx="5536771" cy="29281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 charset="0"/>
              </a:rPr>
              <a:t>IOCL/IOT </a:t>
            </a:r>
            <a:r>
              <a:rPr lang="en-GB" sz="1600" dirty="0" err="1">
                <a:latin typeface="Arial"/>
                <a:cs typeface="Arial" charset="0"/>
              </a:rPr>
              <a:t>Paradip</a:t>
            </a:r>
            <a:r>
              <a:rPr lang="en-GB" sz="1600" dirty="0">
                <a:latin typeface="Arial"/>
                <a:cs typeface="Arial" charset="0"/>
              </a:rPr>
              <a:t> 	Refinery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 charset="0"/>
              </a:rPr>
              <a:t>PDVSA		Terminal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 charset="0"/>
              </a:rPr>
              <a:t>Cairn India		Crude/Pipeline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rial"/>
                <a:cs typeface="Arial" charset="0"/>
              </a:rPr>
              <a:t>Keyera</a:t>
            </a:r>
            <a:r>
              <a:rPr lang="en-GB" sz="1600" dirty="0">
                <a:latin typeface="Arial"/>
                <a:cs typeface="Arial" charset="0"/>
              </a:rPr>
              <a:t> Wildhorse	Butane/Terminal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 charset="0"/>
              </a:rPr>
              <a:t>Sunoco		Terminal/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 charset="0"/>
              </a:rPr>
              <a:t>Suncor		Bitumen/Pipeline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rial"/>
                <a:cs typeface="Arial" charset="0"/>
              </a:rPr>
              <a:t>Oiltanking</a:t>
            </a:r>
            <a:r>
              <a:rPr lang="en-GB" sz="1600" dirty="0">
                <a:latin typeface="Arial"/>
                <a:cs typeface="Arial" charset="0"/>
              </a:rPr>
              <a:t>/MOGS	Crude/Terminal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 charset="0"/>
              </a:rPr>
              <a:t>IOCL Vadinar		Terminal/			</a:t>
            </a:r>
          </a:p>
          <a:p>
            <a:endParaRPr lang="en-US" sz="1600" dirty="0"/>
          </a:p>
          <a:p>
            <a:pPr lvl="1"/>
            <a:endParaRPr lang="en-US" sz="1600" dirty="0"/>
          </a:p>
          <a:p>
            <a:pPr lvl="0">
              <a:buNone/>
            </a:pPr>
            <a:endParaRPr lang="en-GB" sz="1600" dirty="0"/>
          </a:p>
          <a:p>
            <a:pPr lvl="0">
              <a:buNone/>
            </a:pPr>
            <a:endParaRPr lang="en-GB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8169275" y="6477000"/>
            <a:ext cx="4019550" cy="3048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MEASUREMENT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813014" y="1399751"/>
            <a:ext cx="5185397" cy="4572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1600" dirty="0" err="1">
                <a:solidFill>
                  <a:schemeClr val="tx2"/>
                </a:solidFill>
                <a:latin typeface="Arial"/>
              </a:rPr>
              <a:t>Bergesen</a:t>
            </a:r>
            <a:r>
              <a:rPr lang="en-GB" sz="1600" dirty="0">
                <a:solidFill>
                  <a:schemeClr val="tx2"/>
                </a:solidFill>
                <a:latin typeface="Arial"/>
              </a:rPr>
              <a:t>		Offshore/blending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1600" dirty="0" err="1">
                <a:solidFill>
                  <a:schemeClr val="tx2"/>
                </a:solidFill>
                <a:latin typeface="Arial"/>
              </a:rPr>
              <a:t>Emarat</a:t>
            </a:r>
            <a:r>
              <a:rPr lang="en-GB" sz="1600" dirty="0">
                <a:solidFill>
                  <a:schemeClr val="tx2"/>
                </a:solidFill>
                <a:latin typeface="Arial"/>
              </a:rPr>
              <a:t> Petroleum	Terminal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1600" dirty="0" err="1">
                <a:solidFill>
                  <a:schemeClr val="tx2"/>
                </a:solidFill>
                <a:latin typeface="Arial"/>
              </a:rPr>
              <a:t>Trafigura</a:t>
            </a:r>
            <a:r>
              <a:rPr lang="en-GB" sz="1600" dirty="0">
                <a:solidFill>
                  <a:schemeClr val="tx2"/>
                </a:solidFill>
                <a:latin typeface="Arial"/>
              </a:rPr>
              <a:t>/Puma		Terminal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Bunkers Gibraltar	Bunker/Barge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</a:rPr>
              <a:t>FAL Energy		Terminal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1600" dirty="0" err="1">
                <a:solidFill>
                  <a:schemeClr val="tx2"/>
                </a:solidFill>
                <a:latin typeface="Arial"/>
              </a:rPr>
              <a:t>Petrobras</a:t>
            </a:r>
            <a:r>
              <a:rPr lang="en-GB" sz="1600" dirty="0">
                <a:solidFill>
                  <a:schemeClr val="tx2"/>
                </a:solidFill>
                <a:latin typeface="Arial"/>
              </a:rPr>
              <a:t>		Refinery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1600" dirty="0">
              <a:solidFill>
                <a:schemeClr val="tx2"/>
              </a:solidFill>
              <a:latin typeface="Arial"/>
            </a:endParaRPr>
          </a:p>
          <a:p>
            <a:pPr marL="341313" lvl="1" eaLnBrk="0" hangingPunct="0">
              <a:spcBef>
                <a:spcPct val="20000"/>
              </a:spcBef>
              <a:defRPr/>
            </a:pPr>
            <a:endParaRPr lang="en-US" sz="1600" dirty="0">
              <a:solidFill>
                <a:schemeClr val="tx2"/>
              </a:solidFill>
              <a:latin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1600" dirty="0">
              <a:solidFill>
                <a:schemeClr val="tx2"/>
              </a:solidFill>
              <a:latin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1600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7412" y="4141823"/>
            <a:ext cx="3276600" cy="25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973276" y="760941"/>
            <a:ext cx="3047629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chemeClr val="tx2"/>
                </a:solidFill>
              </a:rPr>
              <a:t>Some recent projects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6943" t="32067" r="83215" b="60170"/>
          <a:stretch>
            <a:fillRect/>
          </a:stretch>
        </p:blipFill>
        <p:spPr bwMode="auto">
          <a:xfrm>
            <a:off x="594457" y="5153978"/>
            <a:ext cx="1190893" cy="33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5927" t="18632" r="90830" b="72505"/>
          <a:stretch>
            <a:fillRect/>
          </a:stretch>
        </p:blipFill>
        <p:spPr bwMode="auto">
          <a:xfrm>
            <a:off x="2620979" y="5781016"/>
            <a:ext cx="501221" cy="49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OTI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41" y="4776406"/>
            <a:ext cx="997527" cy="3148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rcRect l="6831" t="20266" r="87353" b="68555"/>
          <a:stretch>
            <a:fillRect/>
          </a:stretch>
        </p:blipFill>
        <p:spPr bwMode="auto">
          <a:xfrm>
            <a:off x="795895" y="6116520"/>
            <a:ext cx="679902" cy="56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 l="6496" t="22440" r="88360" b="70418"/>
          <a:stretch>
            <a:fillRect/>
          </a:stretch>
        </p:blipFill>
        <p:spPr bwMode="auto">
          <a:xfrm>
            <a:off x="2405483" y="4720276"/>
            <a:ext cx="932214" cy="42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 l="7390" t="19955" r="84222" b="70108"/>
          <a:stretch>
            <a:fillRect/>
          </a:stretch>
        </p:blipFill>
        <p:spPr bwMode="auto">
          <a:xfrm>
            <a:off x="639269" y="5461408"/>
            <a:ext cx="1101268" cy="4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 cstate="print"/>
          <a:srcRect l="5489" t="20887" r="79413" b="67623"/>
          <a:stretch>
            <a:fillRect/>
          </a:stretch>
        </p:blipFill>
        <p:spPr bwMode="auto">
          <a:xfrm>
            <a:off x="2251605" y="5296395"/>
            <a:ext cx="1438096" cy="33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8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78AA3C-2D5C-413F-BC51-09CBF07FC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3055D-FFC8-4ED4-A14A-02B5ADBC87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1425"/>
            <a:ext cx="452438" cy="365125"/>
          </a:xfrm>
        </p:spPr>
        <p:txBody>
          <a:bodyPr/>
          <a:lstStyle/>
          <a:p>
            <a:fld id="{0200020B-1BA7-4876-8626-36E483C15E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9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B4EEF3-21C9-4306-80EA-2F9E2307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Crude Oil Blending - Details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41537" y="1990725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79637" y="3775526"/>
            <a:ext cx="6362700" cy="0"/>
          </a:xfrm>
          <a:prstGeom prst="line">
            <a:avLst/>
          </a:prstGeom>
          <a:ln w="15875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77924" y="3429000"/>
            <a:ext cx="3022119" cy="267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53970-E402-4776-B7BF-6A842A691C2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Blend ratios:		Heavy crude oils </a:t>
            </a:r>
            <a:r>
              <a:rPr lang="en-US" sz="1800" dirty="0">
                <a:solidFill>
                  <a:schemeClr val="tx2"/>
                </a:solidFill>
              </a:rPr>
              <a:t> – 2% -35%</a:t>
            </a:r>
          </a:p>
          <a:p>
            <a:pPr marL="2857500" lvl="5" indent="-342900" defTabSz="457200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sz="1400" dirty="0">
                <a:solidFill>
                  <a:schemeClr val="tx2"/>
                </a:solidFill>
              </a:rPr>
              <a:t>Imported 12cSt – 250cSt </a:t>
            </a:r>
            <a:endParaRPr lang="en-GB" sz="14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					Light sweet crude oils – 98% - 65%</a:t>
            </a:r>
          </a:p>
          <a:p>
            <a:pPr marL="2798763" indent="-28575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</a:rPr>
              <a:t>Domestic or imported E.g. </a:t>
            </a:r>
            <a:r>
              <a:rPr lang="en-US" sz="1400" dirty="0" err="1">
                <a:solidFill>
                  <a:schemeClr val="tx2"/>
                </a:solidFill>
              </a:rPr>
              <a:t>Basrah</a:t>
            </a:r>
            <a:r>
              <a:rPr lang="en-US" sz="1400" dirty="0">
                <a:solidFill>
                  <a:schemeClr val="tx2"/>
                </a:solidFill>
              </a:rPr>
              <a:t> light </a:t>
            </a:r>
            <a:r>
              <a:rPr lang="en-US" sz="1400" dirty="0" err="1">
                <a:solidFill>
                  <a:schemeClr val="tx2"/>
                </a:solidFill>
              </a:rPr>
              <a:t>etc</a:t>
            </a:r>
            <a:r>
              <a:rPr lang="en-US" sz="1400" dirty="0">
                <a:solidFill>
                  <a:schemeClr val="tx2"/>
                </a:solidFill>
              </a:rPr>
              <a:t> - 	8cSt – 36cSt</a:t>
            </a:r>
          </a:p>
          <a:p>
            <a:pPr marL="2513013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Mixing system		JetMix with integrated dual </a:t>
            </a:r>
            <a:r>
              <a:rPr lang="en-US" sz="1800" dirty="0" err="1">
                <a:solidFill>
                  <a:schemeClr val="tx2"/>
                </a:solidFill>
              </a:rPr>
              <a:t>analysers</a:t>
            </a:r>
            <a:r>
              <a:rPr lang="en-US" sz="1800" dirty="0">
                <a:solidFill>
                  <a:schemeClr val="tx2"/>
                </a:solidFill>
              </a:rPr>
              <a:t> and temp </a:t>
            </a:r>
            <a:r>
              <a:rPr lang="en-US" sz="1800" dirty="0" err="1">
                <a:solidFill>
                  <a:schemeClr val="tx2"/>
                </a:solidFill>
              </a:rPr>
              <a:t>stabilisation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tx2"/>
                </a:solidFill>
              </a:rPr>
              <a:t>						</a:t>
            </a:r>
            <a:endParaRPr lang="en-GB" sz="18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Key design issues:</a:t>
            </a:r>
          </a:p>
          <a:p>
            <a:pPr marL="661988" lvl="1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2"/>
                </a:solidFill>
              </a:rPr>
              <a:t>Blend imported and domestic crude oils to optimise cost</a:t>
            </a:r>
          </a:p>
          <a:p>
            <a:pPr marL="661988" lvl="1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2"/>
                </a:solidFill>
              </a:rPr>
              <a:t>Maximise heavy crude usage with pipeline viscosity limits</a:t>
            </a:r>
          </a:p>
          <a:p>
            <a:pPr marL="661988" lvl="1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2"/>
                </a:solidFill>
              </a:rPr>
              <a:t>Maximise throughput with continuous operations at all times</a:t>
            </a:r>
            <a:endParaRPr lang="en-GB" sz="1800" dirty="0"/>
          </a:p>
          <a:p>
            <a:pPr marL="661988" lvl="1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2"/>
                </a:solidFill>
              </a:rPr>
              <a:t>Absolute minimum pressure drop</a:t>
            </a:r>
          </a:p>
          <a:p>
            <a:pPr marL="661988" lvl="1" indent="-342900" defTabSz="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2"/>
                </a:solidFill>
              </a:rPr>
              <a:t>Reduce pumping costs </a:t>
            </a: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tx2"/>
                </a:solidFill>
              </a:rPr>
              <a:t>Blender Status:	Installed Q4 2012</a:t>
            </a:r>
          </a:p>
          <a:p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C3C736-3B60-4EEC-A611-AFCDE662A9FC}"/>
              </a:ext>
            </a:extLst>
          </p:cNvPr>
          <p:cNvSpPr/>
          <p:nvPr/>
        </p:nvSpPr>
        <p:spPr>
          <a:xfrm>
            <a:off x="11108724" y="5399903"/>
            <a:ext cx="963827" cy="9252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32148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7D800F-ABD7-4859-A40F-552CBBEE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System – Prior to shipment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7212" y="1147742"/>
            <a:ext cx="8534400" cy="507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0568083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621907-4737-4A95-974B-3865D2C6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System - Installed</a:t>
            </a:r>
          </a:p>
        </p:txBody>
      </p:sp>
      <p:pic>
        <p:nvPicPr>
          <p:cNvPr id="4" name="Picture 2" descr="C:\Users\00058422\AppData\Local\Microsoft\Windows\Temporary Internet Files\Content.Outlook\KFRGF1CF\BLENDER SKID.JPG"/>
          <p:cNvPicPr>
            <a:picLocks noChangeAspect="1" noChangeArrowheads="1"/>
          </p:cNvPicPr>
          <p:nvPr/>
        </p:nvPicPr>
        <p:blipFill>
          <a:blip r:embed="rId3" cstate="print"/>
          <a:srcRect b="21375"/>
          <a:stretch>
            <a:fillRect/>
          </a:stretch>
        </p:blipFill>
        <p:spPr bwMode="auto">
          <a:xfrm>
            <a:off x="2063343" y="1188500"/>
            <a:ext cx="8062137" cy="4967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427297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00058422\AppData\Local\Microsoft\Windows\Temporary Internet Files\Content.Outlook\KFRGF1CF\BLENDER UNIT_1.JPG"/>
          <p:cNvPicPr>
            <a:picLocks noChangeAspect="1" noChangeArrowheads="1"/>
          </p:cNvPicPr>
          <p:nvPr/>
        </p:nvPicPr>
        <p:blipFill>
          <a:blip r:embed="rId3" cstate="print"/>
          <a:srcRect l="4188"/>
          <a:stretch>
            <a:fillRect/>
          </a:stretch>
        </p:blipFill>
        <p:spPr bwMode="auto">
          <a:xfrm>
            <a:off x="2080621" y="1112708"/>
            <a:ext cx="8027581" cy="5181600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6B194D3-62F1-464D-827F-AC5A54DF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532800"/>
            <a:ext cx="6760090" cy="781198"/>
          </a:xfrm>
        </p:spPr>
        <p:txBody>
          <a:bodyPr/>
          <a:lstStyle/>
          <a:p>
            <a:r>
              <a:rPr lang="en-US" dirty="0"/>
              <a:t>Blending System - Installed</a:t>
            </a:r>
          </a:p>
        </p:txBody>
      </p:sp>
    </p:spTree>
    <p:extLst>
      <p:ext uri="{BB962C8B-B14F-4D97-AF65-F5344CB8AC3E}">
        <p14:creationId xmlns:p14="http://schemas.microsoft.com/office/powerpoint/2010/main" val="4035535615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vi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6623" y="1121879"/>
            <a:ext cx="8541710" cy="5055338"/>
          </a:xfrm>
          <a:prstGeom prst="rect">
            <a:avLst/>
          </a:prstGeom>
        </p:spPr>
      </p:pic>
      <p:pic>
        <p:nvPicPr>
          <p:cNvPr id="4" name="Picture 3" descr="Overview.bmp"/>
          <p:cNvPicPr>
            <a:picLocks noChangeAspect="1"/>
          </p:cNvPicPr>
          <p:nvPr/>
        </p:nvPicPr>
        <p:blipFill>
          <a:blip r:embed="rId3" cstate="print"/>
          <a:srcRect l="90146" t="29165" r="3571" b="62454"/>
          <a:stretch>
            <a:fillRect/>
          </a:stretch>
        </p:blipFill>
        <p:spPr>
          <a:xfrm>
            <a:off x="9863932" y="1648048"/>
            <a:ext cx="536667" cy="423641"/>
          </a:xfrm>
          <a:prstGeom prst="rect">
            <a:avLst/>
          </a:prstGeom>
        </p:spPr>
      </p:pic>
      <p:pic>
        <p:nvPicPr>
          <p:cNvPr id="5" name="Picture 4" descr="Overview.bmp"/>
          <p:cNvPicPr>
            <a:picLocks noChangeAspect="1"/>
          </p:cNvPicPr>
          <p:nvPr/>
        </p:nvPicPr>
        <p:blipFill>
          <a:blip r:embed="rId3" cstate="print"/>
          <a:srcRect l="90146" t="29165" r="3571" b="62454"/>
          <a:stretch>
            <a:fillRect/>
          </a:stretch>
        </p:blipFill>
        <p:spPr>
          <a:xfrm>
            <a:off x="2061631" y="1202374"/>
            <a:ext cx="752474" cy="3474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3ABF8DC-F652-45F0-BC5F-5A6B64F9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532800"/>
            <a:ext cx="7612706" cy="781198"/>
          </a:xfrm>
        </p:spPr>
        <p:txBody>
          <a:bodyPr/>
          <a:lstStyle/>
          <a:p>
            <a:r>
              <a:rPr lang="en-US" dirty="0"/>
              <a:t>Blending System – HMI Interface</a:t>
            </a:r>
          </a:p>
        </p:txBody>
      </p:sp>
    </p:spTree>
    <p:extLst>
      <p:ext uri="{BB962C8B-B14F-4D97-AF65-F5344CB8AC3E}">
        <p14:creationId xmlns:p14="http://schemas.microsoft.com/office/powerpoint/2010/main" val="2247475846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Dark Option">
  <a:themeElements>
    <a:clrScheme name="Sensia_PPT">
      <a:dk1>
        <a:srgbClr val="8F00E3"/>
      </a:dk1>
      <a:lt1>
        <a:srgbClr val="FFFFFF"/>
      </a:lt1>
      <a:dk2>
        <a:srgbClr val="F8F6D7"/>
      </a:dk2>
      <a:lt2>
        <a:srgbClr val="1E1A34"/>
      </a:lt2>
      <a:accent1>
        <a:srgbClr val="E0DF00"/>
      </a:accent1>
      <a:accent2>
        <a:srgbClr val="EF3340"/>
      </a:accent2>
      <a:accent3>
        <a:srgbClr val="FF8D6D"/>
      </a:accent3>
      <a:accent4>
        <a:srgbClr val="00A9CE"/>
      </a:accent4>
      <a:accent5>
        <a:srgbClr val="B1B3B3"/>
      </a:accent5>
      <a:accent6>
        <a:srgbClr val="D9D9D6"/>
      </a:accent6>
      <a:hlink>
        <a:srgbClr val="00A9CE"/>
      </a:hlink>
      <a:folHlink>
        <a:srgbClr val="E0DF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blished_2820EM Sensia New Template LightBKG_D5_295SEP19" id="{35ABAD6B-9C17-4383-BEE7-151E03506AEB}" vid="{C7FB9365-FF80-4B95-9472-3F7A61F7F78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6b294025-a453-472a-a0e2-9d3371e3365b" xsi:nil="true"/>
    <TaxCatchAll xmlns="309bfe98-f0d3-4111-94aa-9793b950be72">
      <Value>275</Value>
      <Value>257</Value>
      <Value>202</Value>
      <Value>144</Value>
      <Value>217</Value>
      <Value>276</Value>
      <Value>317</Value>
      <Value>316</Value>
      <Value>315</Value>
      <Value>314</Value>
      <Value>350</Value>
      <Value>349</Value>
      <Value>200</Value>
      <Value>236</Value>
      <Value>11</Value>
      <Value>231</Value>
      <Value>220</Value>
    </TaxCatchAll>
    <MDCTargetPlatformChoice xmlns="309bfe98-f0d3-4111-94aa-9793b950be72">Website and Portal</MDCTargetPlatformChoice>
    <MDCTitle xmlns="6b294025-a453-472a-a0e2-9d3371e3365b">Sensia Blending Training Case Studies</MDCTitle>
    <TaxCatchAllLabel xmlns="309bfe98-f0d3-4111-94aa-9793b950be72" xsi:nil="true"/>
    <g0c0bb8341d147efad07ab9c6c1404c6 xmlns="309bfe98-f0d3-4111-94aa-9793b950be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JISKOOT Blending Systems ＆ Products:JISKOOT Blending Systems:JISKOOT Bunker ＆ Fuel Oil Blending Systems</TermName>
          <TermId xmlns="http://schemas.microsoft.com/office/infopath/2007/PartnerControls">25864fc2-1e4a-448f-be64-8bac920db7de</TermId>
        </TermInfo>
        <TermInfo xmlns="http://schemas.microsoft.com/office/infopath/2007/PartnerControls">
          <TermName xmlns="http://schemas.microsoft.com/office/infopath/2007/PartnerControls">JISKOOT Blending Systems ＆ Products:JISKOOT Blending Systems:JISKOOT LNG Blending Systems</TermName>
          <TermId xmlns="http://schemas.microsoft.com/office/infopath/2007/PartnerControls">6611bcc0-7187-460b-b30b-e6032f5de1b3</TermId>
        </TermInfo>
        <TermInfo xmlns="http://schemas.microsoft.com/office/infopath/2007/PartnerControls">
          <TermName xmlns="http://schemas.microsoft.com/office/infopath/2007/PartnerControls">JISKOOT Blending Systems ＆ Products:JISKOOT Blending Systems:JISKOOT LPG Blending Systems</TermName>
          <TermId xmlns="http://schemas.microsoft.com/office/infopath/2007/PartnerControls">fa12fbdd-9ee3-4745-b492-c11d7a2f4c5d</TermId>
        </TermInfo>
        <TermInfo xmlns="http://schemas.microsoft.com/office/infopath/2007/PartnerControls">
          <TermName xmlns="http://schemas.microsoft.com/office/infopath/2007/PartnerControls">JISKOOT Blending Systems ＆ Products:JISKOOT Blending Systems:JISKOOT Oil ＆ Condensate Blending Systems</TermName>
          <TermId xmlns="http://schemas.microsoft.com/office/infopath/2007/PartnerControls">a43528d8-2872-463a-bda5-23a61e3ac802</TermId>
        </TermInfo>
        <TermInfo xmlns="http://schemas.microsoft.com/office/infopath/2007/PartnerControls">
          <TermName xmlns="http://schemas.microsoft.com/office/infopath/2007/PartnerControls">JISKOOT Blending Systems ＆ Products:JISKOOT Blending Systems:JISKOOT Refined Product ＆ Ethanol Blending Systems</TermName>
          <TermId xmlns="http://schemas.microsoft.com/office/infopath/2007/PartnerControls">14c6b5f1-53dc-4832-b372-7426cd9423a4</TermId>
        </TermInfo>
      </Terms>
    </g0c0bb8341d147efad07ab9c6c1404c6>
    <j04d4ddab66a4b0bb79fc44e0d1aca27 xmlns="309bfe98-f0d3-4111-94aa-9793b950be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Case Studies</TermName>
          <TermId xmlns="http://schemas.microsoft.com/office/infopath/2007/PartnerControls">aef7438f-5a99-4a2a-9f88-5cfa0d37ad80</TermId>
        </TermInfo>
      </Terms>
    </j04d4ddab66a4b0bb79fc44e0d1aca27>
    <c9ba1cf84df74e25b59a442c2e59c0a5 xmlns="309bfe98-f0d3-4111-94aa-9793b950be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2b41dbf9-22b9-43e7-b47f-1a90589ff896</TermId>
        </TermInfo>
      </Terms>
    </c9ba1cf84df74e25b59a442c2e59c0a5>
    <i440c4a0d6944732895ccaadfe8b0651 xmlns="309bfe98-f0d3-4111-94aa-9793b950be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</TermName>
          <TermId xmlns="http://schemas.microsoft.com/office/infopath/2007/PartnerControls">5c1015fd-6d02-4a1b-8ab5-2141f863ce04</TermId>
        </TermInfo>
      </Terms>
    </i440c4a0d6944732895ccaadfe8b0651>
    <_dlc_DocId xmlns="6b294025-a453-472a-a0e2-9d3371e3365b" xsi:nil="true"/>
    <MDCPublishedDate xmlns="6b294025-a453-472a-a0e2-9d3371e3365b">2021-05-09T10:36:10+00:00</MDCPublishedDate>
    <MDCNextReviewDate xmlns="6b294025-a453-472a-a0e2-9d3371e3365b">2021-05-09T10:36:10+00:00</MDCNextReviewDate>
    <_dlc_DocIdUrl xmlns="6b294025-a453-472a-a0e2-9d3371e3365b">
      <Url xsi:nil="true"/>
      <Description xsi:nil="true"/>
    </_dlc_DocIdUrl>
    <MDCBusinessReference xmlns="6b294025-a453-472a-a0e2-9d3371e3365b">Not Applicable</MDCBusinessReference>
    <MDCKenticoAssetId xmlns="6b294025-a453-472a-a0e2-9d3371e3365b">f8446342-7877-4e85-9990-15e780b01aae</MDCKenticoAssetId>
    <MDCDispositionStatus xmlns="6b294025-a453-472a-a0e2-9d3371e3365b">Active</MDCDispositionStatus>
    <MercuryFeatured xmlns="6b294025-a453-472a-a0e2-9d3371e3365b">false</MercuryFeatured>
    <p204791eca594ce09965ca8c981124ab xmlns="309bfe98-f0d3-4111-94aa-9793b950be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Applications:Case Studies</TermName>
          <TermId xmlns="http://schemas.microsoft.com/office/infopath/2007/PartnerControls">aef7438f-5a99-4a2a-9f88-5cfa0d37ad80</TermId>
        </TermInfo>
      </Terms>
    </p204791eca594ce09965ca8c981124ab>
    <mbfb13c5f35a493f8d979d836205385f xmlns="{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Website</TermName>
          <TermId xmlns="http://schemas.microsoft.com/office/infopath/2007/PartnerControls">8d3a7508-47b1-48a8-98cc-baf0655445b4</TermId>
        </TermInfo>
        <TermInfo xmlns="http://schemas.microsoft.com/office/infopath/2007/PartnerControls">
          <TermName xmlns="http://schemas.microsoft.com/office/infopath/2007/PartnerControls">Portal</TermName>
          <TermId xmlns="http://schemas.microsoft.com/office/infopath/2007/PartnerControls">423ab846-7741-4001-b892-c549ac7ca35a</TermId>
        </TermInfo>
      </Terms>
    </mbfb13c5f35a493f8d979d836205385f>
    <MDCLastReviewDate xmlns="6b294025-a453-472a-a0e2-9d3371e3365b">2021-05-09T10:36:10+00:00</MDCLastReviewDate>
    <MDCPublishedVersionNumber xmlns="6b294025-a453-472a-a0e2-9d3371e3365b">1</MDCPublishedVersionNumber>
    <b63eade88a2942ae88f67d400dbad4b7 xmlns="309bfe98-f0d3-4111-94aa-9793b950be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JISKOOT</TermName>
          <TermId xmlns="http://schemas.microsoft.com/office/infopath/2007/PartnerControls">af6c1fe5-e820-47b8-9bbf-b668d92f976c</TermId>
        </TermInfo>
      </Terms>
    </b63eade88a2942ae88f67d400dbad4b7>
    <ic0800b7b20347d790beb16bc8ac109b xmlns="309bfe98-f0d3-4111-94aa-9793b950be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APAC</TermName>
          <TermId xmlns="http://schemas.microsoft.com/office/infopath/2007/PartnerControls">f74a0bbb-e118-4437-b4e1-8c2ddee44564</TermId>
        </TermInfo>
        <TermInfo xmlns="http://schemas.microsoft.com/office/infopath/2007/PartnerControls">
          <TermName xmlns="http://schemas.microsoft.com/office/infopath/2007/PartnerControls">EMEA</TermName>
          <TermId xmlns="http://schemas.microsoft.com/office/infopath/2007/PartnerControls">519a2aa5-8780-41fd-982b-6f2cb6a3ac7c</TermId>
        </TermInfo>
        <TermInfo xmlns="http://schemas.microsoft.com/office/infopath/2007/PartnerControls">
          <TermName xmlns="http://schemas.microsoft.com/office/infopath/2007/PartnerControls">LA</TermName>
          <TermId xmlns="http://schemas.microsoft.com/office/infopath/2007/PartnerControls">f0d1f2be-4cdd-464e-831c-bc14df9098e7</TermId>
        </TermInfo>
        <TermInfo xmlns="http://schemas.microsoft.com/office/infopath/2007/PartnerControls">
          <TermName xmlns="http://schemas.microsoft.com/office/infopath/2007/PartnerControls">NA-CA</TermName>
          <TermId xmlns="http://schemas.microsoft.com/office/infopath/2007/PartnerControls">ac898e5a-7b00-4f3e-8955-30c52e721171</TermId>
        </TermInfo>
        <TermInfo xmlns="http://schemas.microsoft.com/office/infopath/2007/PartnerControls">
          <TermName xmlns="http://schemas.microsoft.com/office/infopath/2007/PartnerControls">NA-US</TermName>
          <TermId xmlns="http://schemas.microsoft.com/office/infopath/2007/PartnerControls">c0a895ed-23dc-441a-b38b-4cd4f1b13d99</TermId>
        </TermInfo>
      </Terms>
    </ic0800b7b20347d790beb16bc8ac109b>
    <_Flow_SignoffStatus xmlns="1d18b121-9584-4fa6-9e37-d41db546bb37" xsi:nil="true"/>
    <TestKenticoAssetId xmlns="309bfe98-f0d3-4111-94aa-9793b950be72">f8446342-7877-4e85-9990-15e780b01aae</TestKenticoAsset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ensia Kentico Document" ma:contentTypeID="0x010100CC22473C2D7C426DA9337489D94DAF930049A8DED8266C49F5A12CC1CBFF8FDA1400A72DD76C93164F9395A8113B3021C7F23100B871EF96EAED7342A5DC036FBCB0DEC1" ma:contentTypeVersion="189" ma:contentTypeDescription="" ma:contentTypeScope="" ma:versionID="3a6950c88b39b9a58afde07718b32a5a">
  <xsd:schema xmlns:xsd="http://www.w3.org/2001/XMLSchema" xmlns:xs="http://www.w3.org/2001/XMLSchema" xmlns:p="http://schemas.microsoft.com/office/2006/metadata/properties" xmlns:ns2="6b294025-a453-472a-a0e2-9d3371e3365b" xmlns:ns3="309bfe98-f0d3-4111-94aa-9793b950be72" xmlns:ns4="{http://schemas.microsoft.com/sharepoint/v3" xmlns:ns5="1d18b121-9584-4fa6-9e37-d41db546bb37" targetNamespace="http://schemas.microsoft.com/office/2006/metadata/properties" ma:root="true" ma:fieldsID="2c9d513f6a4f6249c0c31037e91dcad4" ns2:_="" ns3:_="" ns4:_="" ns5:_="">
    <xsd:import namespace="6b294025-a453-472a-a0e2-9d3371e3365b"/>
    <xsd:import namespace="309bfe98-f0d3-4111-94aa-9793b950be72"/>
    <xsd:import namespace="{http://schemas.microsoft.com/sharepoint/v3"/>
    <xsd:import namespace="1d18b121-9584-4fa6-9e37-d41db546bb37"/>
    <xsd:element name="properties">
      <xsd:complexType>
        <xsd:sequence>
          <xsd:element name="documentManagement">
            <xsd:complexType>
              <xsd:all>
                <xsd:element ref="ns2:MDCTitle" minOccurs="0"/>
                <xsd:element ref="ns2:MDCDispositionStatus" minOccurs="0"/>
                <xsd:element ref="ns2:MDCPublishedDate" minOccurs="0"/>
                <xsd:element ref="ns2:MDCPublishedVersionNumber" minOccurs="0"/>
                <xsd:element ref="ns2:MDCLastReviewDate" minOccurs="0"/>
                <xsd:element ref="ns2:MDCNextReviewDate" minOccurs="0"/>
                <xsd:element ref="ns2:MDCBusinessReference" minOccurs="0"/>
                <xsd:element ref="ns2:MercuryFeatured" minOccurs="0"/>
                <xsd:element ref="ns3:TaxCatchAllLabel" minOccurs="0"/>
                <xsd:element ref="ns3:c9ba1cf84df74e25b59a442c2e59c0a5" minOccurs="0"/>
                <xsd:element ref="ns3:i440c4a0d6944732895ccaadfe8b0651" minOccurs="0"/>
                <xsd:element ref="ns4:mbfb13c5f35a493f8d979d836205385f" minOccurs="0"/>
                <xsd:element ref="ns3:p204791eca594ce09965ca8c981124ab" minOccurs="0"/>
                <xsd:element ref="ns3:g0c0bb8341d147efad07ab9c6c1404c6" minOccurs="0"/>
                <xsd:element ref="ns3:TaxCatchAll" minOccurs="0"/>
                <xsd:element ref="ns2:_dlc_DocId" minOccurs="0"/>
                <xsd:element ref="ns2:_dlc_DocIdUrl" minOccurs="0"/>
                <xsd:element ref="ns2:_dlc_DocIdPersistId" minOccurs="0"/>
                <xsd:element ref="ns2:MDCKenticoAssetId" minOccurs="0"/>
                <xsd:element ref="ns3:j04d4ddab66a4b0bb79fc44e0d1aca27" minOccurs="0"/>
                <xsd:element ref="ns3:b63eade88a2942ae88f67d400dbad4b7" minOccurs="0"/>
                <xsd:element ref="ns5:MediaServiceMetadata" minOccurs="0"/>
                <xsd:element ref="ns5:MediaServiceFastMetadata" minOccurs="0"/>
                <xsd:element ref="ns3:ic0800b7b20347d790beb16bc8ac109b" minOccurs="0"/>
                <xsd:element ref="ns3:MDCTargetPlatformChoice" minOccurs="0"/>
                <xsd:element ref="ns5:_Flow_SignoffStatus" minOccurs="0"/>
                <xsd:element ref="ns3:TestKenticoAssetId" minOccurs="0"/>
                <xsd:element ref="ns5:MediaServiceObjectDetectorVersions" minOccurs="0"/>
                <xsd:element ref="ns5:MediaServiceSearchProperties" minOccurs="0"/>
                <xsd:element ref="ns5:MediaServiceDateTaken" minOccurs="0"/>
                <xsd:element ref="ns5:MediaServiceGenerationTime" minOccurs="0"/>
                <xsd:element ref="ns5:MediaServiceEventHashCode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94025-a453-472a-a0e2-9d3371e3365b" elementFormDefault="qualified">
    <xsd:import namespace="http://schemas.microsoft.com/office/2006/documentManagement/types"/>
    <xsd:import namespace="http://schemas.microsoft.com/office/infopath/2007/PartnerControls"/>
    <xsd:element name="MDCTitle" ma:index="1" nillable="true" ma:displayName="Document Title" ma:internalName="MDCTitle" ma:readOnly="false">
      <xsd:simpleType>
        <xsd:restriction base="dms:Text"/>
      </xsd:simpleType>
    </xsd:element>
    <xsd:element name="MDCDispositionStatus" ma:index="7" nillable="true" ma:displayName="Disposition Status" ma:default="Active" ma:format="Dropdown" ma:internalName="MDCDispositionStatus" ma:readOnly="false">
      <xsd:simpleType>
        <xsd:restriction base="dms:Choice">
          <xsd:enumeration value="Active"/>
          <xsd:enumeration value="Archived"/>
          <xsd:enumeration value="Cancelled"/>
          <xsd:enumeration value="Record created"/>
        </xsd:restriction>
      </xsd:simpleType>
    </xsd:element>
    <xsd:element name="MDCPublishedDate" ma:index="8" nillable="true" ma:displayName="Published Date" ma:default="[today]" ma:format="DateOnly" ma:internalName="MDCPublishedDate" ma:readOnly="false">
      <xsd:simpleType>
        <xsd:restriction base="dms:DateTime"/>
      </xsd:simpleType>
    </xsd:element>
    <xsd:element name="MDCPublishedVersionNumber" ma:index="9" nillable="true" ma:displayName="Published Version Number" ma:internalName="MDCPublishedVersionNumber" ma:readOnly="false">
      <xsd:simpleType>
        <xsd:restriction base="dms:Number"/>
      </xsd:simpleType>
    </xsd:element>
    <xsd:element name="MDCLastReviewDate" ma:index="10" nillable="true" ma:displayName="Last Review Date" ma:default="[today]" ma:format="DateOnly" ma:internalName="MDCLastReviewDate" ma:readOnly="false">
      <xsd:simpleType>
        <xsd:restriction base="dms:DateTime"/>
      </xsd:simpleType>
    </xsd:element>
    <xsd:element name="MDCNextReviewDate" ma:index="11" nillable="true" ma:displayName="Next Review Date" ma:default="[today]" ma:format="DateOnly" ma:internalName="MDCNextReviewDate" ma:readOnly="false">
      <xsd:simpleType>
        <xsd:restriction base="dms:DateTime"/>
      </xsd:simpleType>
    </xsd:element>
    <xsd:element name="MDCBusinessReference" ma:index="13" nillable="true" ma:displayName="Business Reference" ma:internalName="MDCBusinessReference" ma:readOnly="false">
      <xsd:simpleType>
        <xsd:restriction base="dms:Text"/>
      </xsd:simpleType>
    </xsd:element>
    <xsd:element name="MercuryFeatured" ma:index="14" nillable="true" ma:displayName="Featured" ma:default="0" ma:internalName="MercuryFeatured" ma:readOnly="false">
      <xsd:simpleType>
        <xsd:restriction base="dms:Boolean"/>
      </xsd:simpleType>
    </xsd:element>
    <xsd:element name="_dlc_DocId" ma:index="29" nillable="true" ma:displayName="Document ID Value" ma:description="The value of the document ID assigned to this item." ma:internalName="_dlc_DocId" ma:readOnly="false">
      <xsd:simpleType>
        <xsd:restriction base="dms:Text"/>
      </xsd:simpleType>
    </xsd:element>
    <xsd:element name="_dlc_DocIdUrl" ma:index="30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1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DCKenticoAssetId" ma:index="32" nillable="true" ma:displayName="Prod Kentico Asset Id" ma:internalName="MDCKenticoAsset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bfe98-f0d3-4111-94aa-9793b950be72" elementFormDefault="qualified">
    <xsd:import namespace="http://schemas.microsoft.com/office/2006/documentManagement/types"/>
    <xsd:import namespace="http://schemas.microsoft.com/office/infopath/2007/PartnerControls"/>
    <xsd:element name="TaxCatchAllLabel" ma:index="17" nillable="true" ma:displayName="Taxonomy Catch All Column1" ma:hidden="true" ma:list="{a6a8fdce-f0db-47d1-a353-563942a14428}" ma:internalName="TaxCatchAllLabel" ma:readOnly="false" ma:showField="CatchAllDataLabel" ma:web="309bfe98-f0d3-4111-94aa-9793b950be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9ba1cf84df74e25b59a442c2e59c0a5" ma:index="18" nillable="true" ma:taxonomy="true" ma:internalName="c9ba1cf84df74e25b59a442c2e59c0a5" ma:taxonomyFieldName="MDCSecurityClassification" ma:displayName="Security Classification" ma:readOnly="false" ma:default="" ma:fieldId="{c9ba1cf8-4df7-4e25-b59a-442c2e59c0a5}" ma:sspId="bb58eab5-2d9d-4912-b594-fb567671a565" ma:termSetId="fb927733-b6fc-4e3f-a424-e2818f88e4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440c4a0d6944732895ccaadfe8b0651" ma:index="19" nillable="true" ma:taxonomy="true" ma:internalName="i440c4a0d6944732895ccaadfe8b0651" ma:taxonomyFieldName="MDCDepartment" ma:displayName="BusinessUnit &amp; Function" ma:readOnly="false" ma:default="" ma:fieldId="{2440c4a0-d694-4732-895c-caadfe8b0651}" ma:taxonomyMulti="true" ma:sspId="bb58eab5-2d9d-4912-b594-fb567671a565" ma:termSetId="8ac67594-08b2-44d2-b976-6667ae360d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204791eca594ce09965ca8c981124ab" ma:index="24" nillable="true" ma:taxonomy="true" ma:internalName="p204791eca594ce09965ca8c981124ab" ma:taxonomyFieldName="MDCAssetType" ma:displayName="Asset Type" ma:readOnly="false" ma:default="" ma:fieldId="{9204791e-ca59-4ce0-9965-ca8c981124ab}" ma:taxonomyMulti="true" ma:sspId="bb58eab5-2d9d-4912-b594-fb567671a565" ma:termSetId="76612492-5102-43d7-9268-f0329222b9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0c0bb8341d147efad07ab9c6c1404c6" ma:index="26" nillable="true" ma:taxonomy="true" ma:internalName="g0c0bb8341d147efad07ab9c6c1404c6" ma:taxonomyFieldName="MDCProductName" ma:displayName="Product Name" ma:readOnly="false" ma:default="" ma:fieldId="{00c0bb83-41d1-47ef-ad07-ab9c6c1404c6}" ma:taxonomyMulti="true" ma:sspId="bb58eab5-2d9d-4912-b594-fb567671a565" ma:termSetId="ea00b774-1638-4f5a-8a20-2e1c7821779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7" nillable="true" ma:displayName="Taxonomy Catch All Column" ma:hidden="true" ma:list="{a6a8fdce-f0db-47d1-a353-563942a14428}" ma:internalName="TaxCatchAll" ma:readOnly="false" ma:showField="CatchAllData" ma:web="309bfe98-f0d3-4111-94aa-9793b950be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04d4ddab66a4b0bb79fc44e0d1aca27" ma:index="33" nillable="true" ma:taxonomy="true" ma:internalName="j04d4ddab66a4b0bb79fc44e0d1aca27" ma:taxonomyFieldName="MDCDocumentType" ma:displayName="Document Type" ma:readOnly="false" ma:default="" ma:fieldId="{304d4dda-b66a-4b0b-b79f-c44e0d1aca27}" ma:sspId="bb58eab5-2d9d-4912-b594-fb567671a565" ma:termSetId="22ee48f8-aeaa-4436-a599-33680df47e1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63eade88a2942ae88f67d400dbad4b7" ma:index="34" nillable="true" ma:taxonomy="true" ma:internalName="b63eade88a2942ae88f67d400dbad4b7" ma:taxonomyFieldName="MDCProductBrand" ma:displayName="Product Brand" ma:readOnly="false" ma:default="" ma:fieldId="{b63eade8-8a29-42ae-88f6-7d400dbad4b7}" ma:sspId="bb58eab5-2d9d-4912-b594-fb567671a565" ma:termSetId="66c150f5-9100-41c2-8277-4429c53335f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c0800b7b20347d790beb16bc8ac109b" ma:index="38" nillable="true" ma:taxonomy="true" ma:internalName="ic0800b7b20347d790beb16bc8ac109b" ma:taxonomyFieldName="MDCCountry" ma:displayName="Country" ma:readOnly="false" ma:default="" ma:fieldId="{2c0800b7-b203-47d7-90be-b16bc8ac109b}" ma:taxonomyMulti="true" ma:sspId="bb58eab5-2d9d-4912-b594-fb567671a565" ma:termSetId="eb748ee9-7548-4f3f-b40c-4cd12e54d63f" ma:anchorId="fcfa69a2-302c-442a-9370-22ec20358c27" ma:open="false" ma:isKeyword="false">
      <xsd:complexType>
        <xsd:sequence>
          <xsd:element ref="pc:Terms" minOccurs="0" maxOccurs="1"/>
        </xsd:sequence>
      </xsd:complexType>
    </xsd:element>
    <xsd:element name="MDCTargetPlatformChoice" ma:index="40" nillable="true" ma:displayName="Target" ma:format="Dropdown" ma:internalName="MDCTargetPlatformChoice">
      <xsd:simpleType>
        <xsd:restriction base="dms:Choice">
          <xsd:enumeration value="Distributor Portal"/>
          <xsd:enumeration value="Website and Portal"/>
          <xsd:enumeration value="Website Only"/>
        </xsd:restriction>
      </xsd:simpleType>
    </xsd:element>
    <xsd:element name="TestKenticoAssetId" ma:index="42" nillable="true" ma:displayName="Test Kentico Asset Id" ma:internalName="TestKenticoAsset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{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mbfb13c5f35a493f8d979d836205385f" ma:index="21" nillable="true" ma:taxonomy="true" ma:internalName="mbfb13c5f35a493f8d979d836205385f" ma:taxonomyFieldName="MercuryCategory" ma:displayName="Category" ma:readOnly="false" ma:default="" ma:fieldId="{6bfb13c5-f35a-493f-8d97-9d836205385f}" ma:taxonomyMulti="true" ma:sspId="bb58eab5-2d9d-4912-b594-fb567671a565" ma:termSetId="22ee48f8-aeaa-4436-a599-33680df47e1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8b121-9584-4fa6-9e37-d41db546bb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7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41" nillable="true" ma:displayName="Sign-off status" ma:internalName="Sign_x002d_off_x0020_status">
      <xsd:simpleType>
        <xsd:restriction base="dms:Text"/>
      </xsd:simpleType>
    </xsd:element>
    <xsd:element name="MediaServiceObjectDetectorVersions" ma:index="4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4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4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4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4B7760-8CFC-4BDF-B26E-40EAB3367CC3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1d1a18e6-80c8-4897-bfa4-cbd905b2fb74"/>
    <ds:schemaRef ds:uri="http://schemas.openxmlformats.org/package/2006/metadata/core-properties"/>
    <ds:schemaRef ds:uri="http://purl.org/dc/elements/1.1/"/>
    <ds:schemaRef ds:uri="d9b94fb7-d1f1-441d-afe5-132bf7c67cc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0CBD051-486E-4AA4-B545-0AED65F0F6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EA988A-1C0A-44E4-B0B7-E2EAC48B7574}"/>
</file>

<file path=docProps/app.xml><?xml version="1.0" encoding="utf-8"?>
<Properties xmlns="http://schemas.openxmlformats.org/officeDocument/2006/extended-properties" xmlns:vt="http://schemas.openxmlformats.org/officeDocument/2006/docPropsVTypes">
  <TotalTime>17288</TotalTime>
  <Words>2192</Words>
  <Application>Microsoft Office PowerPoint</Application>
  <PresentationFormat>Custom</PresentationFormat>
  <Paragraphs>405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Narrow</vt:lpstr>
      <vt:lpstr>Calibri</vt:lpstr>
      <vt:lpstr>Gill Sans</vt:lpstr>
      <vt:lpstr>Monotype Sorts</vt:lpstr>
      <vt:lpstr>Symbol</vt:lpstr>
      <vt:lpstr>Tahoma</vt:lpstr>
      <vt:lpstr>Wingdings</vt:lpstr>
      <vt:lpstr>Dark Option</vt:lpstr>
      <vt:lpstr>1_Custom Design</vt:lpstr>
      <vt:lpstr>PowerPoint Presentation</vt:lpstr>
      <vt:lpstr>PowerPoint Presentation</vt:lpstr>
      <vt:lpstr>Project Case Studies</vt:lpstr>
      <vt:lpstr>Crude Oil Blending – Overview of Indian Project </vt:lpstr>
      <vt:lpstr>Crude Oil Blending - Details</vt:lpstr>
      <vt:lpstr>Blending System – Prior to shipment</vt:lpstr>
      <vt:lpstr>Blending System - Installed</vt:lpstr>
      <vt:lpstr>Blending System - Installed</vt:lpstr>
      <vt:lpstr>Blending System – HMI Interface</vt:lpstr>
      <vt:lpstr>Nederland Texas Crude Oil Terminal Project</vt:lpstr>
      <vt:lpstr>Blend Matrix</vt:lpstr>
      <vt:lpstr>Application details</vt:lpstr>
      <vt:lpstr>PowerPoint Presentation</vt:lpstr>
      <vt:lpstr>Blending System - JetMix + analyser system + Controller </vt:lpstr>
      <vt:lpstr>Project case study – Overview Crude Oil Blender</vt:lpstr>
      <vt:lpstr>Blending Application - Overview</vt:lpstr>
      <vt:lpstr>Crude Blending Application - Details</vt:lpstr>
      <vt:lpstr>Blending Flow Control Skid </vt:lpstr>
      <vt:lpstr>JetMix &amp; Analyser Skid</vt:lpstr>
      <vt:lpstr>High Pour Point Crude Blending</vt:lpstr>
      <vt:lpstr>Case Study - HPP Crude Oil Blending – India</vt:lpstr>
      <vt:lpstr>Case Study - HPP Crude Oil Blending</vt:lpstr>
      <vt:lpstr>Case Study - HPP Crude Oil Blending</vt:lpstr>
      <vt:lpstr>High pour point blender - Overview</vt:lpstr>
      <vt:lpstr>High pour point blender - Overview</vt:lpstr>
      <vt:lpstr>High Pour Point Crude – Engineering Details </vt:lpstr>
      <vt:lpstr>Terminal 1</vt:lpstr>
      <vt:lpstr>Terminal 1</vt:lpstr>
      <vt:lpstr>Terminal 2 Blender</vt:lpstr>
      <vt:lpstr>Success story - Bunker</vt:lpstr>
      <vt:lpstr>Success story</vt:lpstr>
      <vt:lpstr>PowerPoint Presentation</vt:lpstr>
      <vt:lpstr>Fixed blender – Barge mounted – Bunkers Gibraltar</vt:lpstr>
      <vt:lpstr>Mobile blender – BP Spain</vt:lpstr>
      <vt:lpstr>Fixed blender – terminal – Middle East</vt:lpstr>
      <vt:lpstr>Fixed blender – Jetty – PDVSA</vt:lpstr>
      <vt:lpstr>Mobile blender – Salalah port - BP</vt:lpstr>
      <vt:lpstr>Fixed blender – terminal – South America</vt:lpstr>
      <vt:lpstr>Barge blender – Smith Maritime - Hawaii</vt:lpstr>
      <vt:lpstr>Barge Blender – Tesoro - Long Beach</vt:lpstr>
      <vt:lpstr>Bunker Blender</vt:lpstr>
      <vt:lpstr>Projects from the Past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Duane Rowan</dc:creator>
  <cp:lastModifiedBy>Duane Rowan</cp:lastModifiedBy>
  <cp:revision>6</cp:revision>
  <cp:lastPrinted>2020-10-06T13:15:22Z</cp:lastPrinted>
  <dcterms:created xsi:type="dcterms:W3CDTF">2020-10-01T13:45:51Z</dcterms:created>
  <dcterms:modified xsi:type="dcterms:W3CDTF">2020-10-19T15:52:56Z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0x010100CC22473C2D7C426DA9337489D94DAF930049A8DED8266C49F5A12CC1CBFF8FDA1400A72DD76C93164F9395A8113B3021C7F23100B871EF96EAED7342A5DC036FBCB0DEC1</vt:lpwstr>
  </property>
  <property fmtid="{D5CDD505-2E9C-101B-9397-08002B2CF9AE}" pid="3" name="MDCDocumentType">
    <vt:lpwstr>314;#Case Studies|aef7438f-5a99-4a2a-9f88-5cfa0d37ad80</vt:lpwstr>
  </property>
  <property fmtid="{D5CDD505-2E9C-101B-9397-08002B2CF9AE}" pid="4" name="MDCAssetType">
    <vt:lpwstr>315;#Applications:Case Studies|aef7438f-5a99-4a2a-9f88-5cfa0d37ad80</vt:lpwstr>
  </property>
  <property fmtid="{D5CDD505-2E9C-101B-9397-08002B2CF9AE}" pid="5" name="MDCCountry">
    <vt:lpwstr>200;#APAC|f74a0bbb-e118-4437-b4e1-8c2ddee44564;#231;#EMEA|519a2aa5-8780-41fd-982b-6f2cb6a3ac7c;#275;#LA|f0d1f2be-4cdd-464e-831c-bc14df9098e7;#202;#NA-CA|ac898e5a-7b00-4f3e-8955-30c52e721171;#276;#NA-US|c0a895ed-23dc-441a-b38b-4cd4f1b13d99</vt:lpwstr>
  </property>
  <property fmtid="{D5CDD505-2E9C-101B-9397-08002B2CF9AE}" pid="6" name="MercuryCategory">
    <vt:lpwstr>217;#Website|8d3a7508-47b1-48a8-98cc-baf0655445b4;#257;#Portal|423ab846-7741-4001-b892-c549ac7ca35a</vt:lpwstr>
  </property>
  <property fmtid="{D5CDD505-2E9C-101B-9397-08002B2CF9AE}" pid="7" name="MDCSecurityClassification">
    <vt:lpwstr>11;#Internal|2b41dbf9-22b9-43e7-b47f-1a90589ff896</vt:lpwstr>
  </property>
  <property fmtid="{D5CDD505-2E9C-101B-9397-08002B2CF9AE}" pid="8" name="MDCProductName">
    <vt:lpwstr>236;#JISKOOT Blending Systems ＆ Products:JISKOOT Blending Systems:JISKOOT Bunker ＆ Fuel Oil Blending Systems|25864fc2-1e4a-448f-be64-8bac920db7de;#349;#JISKOOT Blending Systems ＆ Products:JISKOOT Blending Systems:JISKOOT LNG Blending Systems|6611bcc0-7187-460b-b30b-e6032f5de1b3;#316;#JISKOOT Blending Systems ＆ Products:JISKOOT Blending Systems:JISKOOT LPG Blending Systems|fa12fbdd-9ee3-4745-b492-c11d7a2f4c5d;#317;#JISKOOT Blending Systems ＆ Products:JISKOOT Blending Systems:JISKOOT Oil ＆ Condensate Blending Systems|a43528d8-2872-463a-bda5-23a61e3ac802;#350;#JISKOOT Blending Systems ＆ Products:JISKOOT Blending Systems:JISKOOT Refined Product ＆ Ethanol Blending Systems|14c6b5f1-53dc-4832-b372-7426cd9423a4</vt:lpwstr>
  </property>
  <property fmtid="{D5CDD505-2E9C-101B-9397-08002B2CF9AE}" pid="9" name="MDCDepartment">
    <vt:lpwstr>144;#Marketing|5c1015fd-6d02-4a1b-8ab5-2141f863ce04</vt:lpwstr>
  </property>
  <property fmtid="{D5CDD505-2E9C-101B-9397-08002B2CF9AE}" pid="10" name="MDCProductBrand">
    <vt:lpwstr>220;#JISKOOT|af6c1fe5-e820-47b8-9bbf-b668d92f976c</vt:lpwstr>
  </property>
  <property fmtid="{D5CDD505-2E9C-101B-9397-08002B2CF9AE}" pid="11" name="MDCRegisterWithKentico">
    <vt:bool>true</vt:bool>
  </property>
  <property fmtid="{D5CDD505-2E9C-101B-9397-08002B2CF9AE}" pid="12" name="MDCAutoPublish">
    <vt:bool>false</vt:bool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MDCPublishedStatus">
    <vt:lpwstr>Publishing</vt:lpwstr>
  </property>
  <property fmtid="{D5CDD505-2E9C-101B-9397-08002B2CF9AE}" pid="17" name="ComplianceAssetId">
    <vt:lpwstr/>
  </property>
  <property fmtid="{D5CDD505-2E9C-101B-9397-08002B2CF9AE}" pid="18" name="TemplateUrl">
    <vt:lpwstr/>
  </property>
  <property fmtid="{D5CDD505-2E9C-101B-9397-08002B2CF9AE}" pid="19" name="MDCKenticoStatus1">
    <vt:lpwstr>Not Registered</vt:lpwstr>
  </property>
  <property fmtid="{D5CDD505-2E9C-101B-9397-08002B2CF9AE}" pid="20" name="MDCMarketingDocumentApprover">
    <vt:lpwstr>Marketing Approver</vt:lpwstr>
  </property>
  <property fmtid="{D5CDD505-2E9C-101B-9397-08002B2CF9AE}" pid="21" name="MDCKenticoDocumentOwner">
    <vt:lpwstr>124;#Duane Rowan</vt:lpwstr>
  </property>
  <property fmtid="{D5CDD505-2E9C-101B-9397-08002B2CF9AE}" pid="22" name="MDCPublishAsPDF">
    <vt:bool>false</vt:bool>
  </property>
  <property fmtid="{D5CDD505-2E9C-101B-9397-08002B2CF9AE}" pid="23" name="MDCWorkflowActions">
    <vt:lpwstr>Off</vt:lpwstr>
  </property>
  <property fmtid="{D5CDD505-2E9C-101B-9397-08002B2CF9AE}" pid="24" name="la82795a484c418eaa48c9c99fd75064">
    <vt:lpwstr>APAC|f74a0bbb-e118-4437-b4e1-8c2ddee44564;EMEA|519a2aa5-8780-41fd-982b-6f2cb6a3ac7c;LA|f0d1f2be-4cdd-464e-831c-bc14df9098e7;NA-CA|ac898e5a-7b00-4f3e-8955-30c52e721171;NA-US|c0a895ed-23dc-441a-b38b-4cd4f1b13d99</vt:lpwstr>
  </property>
  <property fmtid="{D5CDD505-2E9C-101B-9397-08002B2CF9AE}" pid="25" name="MDCTestKenticoAssetId">
    <vt:lpwstr>0</vt:lpwstr>
  </property>
  <property fmtid="{D5CDD505-2E9C-101B-9397-08002B2CF9AE}" pid="26" name="MDCDocumentStatus">
    <vt:lpwstr>No Missing Data</vt:lpwstr>
  </property>
  <property fmtid="{D5CDD505-2E9C-101B-9397-08002B2CF9AE}" pid="27" name="MDCKenticoContentOwner">
    <vt:lpwstr>124;#Duane Rowan</vt:lpwstr>
  </property>
  <property fmtid="{D5CDD505-2E9C-101B-9397-08002B2CF9AE}" pid="28" name="db3856d294fa472780e71d779d21d384">
    <vt:lpwstr>JISKOOT|af6c1fe5-e820-47b8-9bbf-b668d92f976c</vt:lpwstr>
  </property>
  <property fmtid="{D5CDD505-2E9C-101B-9397-08002B2CF9AE}" pid="29" name="tempstatus">
    <vt:lpwstr>Republish</vt:lpwstr>
  </property>
  <property fmtid="{D5CDD505-2E9C-101B-9397-08002B2CF9AE}" pid="30" name="MDCPublishedDocumentId">
    <vt:r8>0</vt:r8>
  </property>
  <property fmtid="{D5CDD505-2E9C-101B-9397-08002B2CF9AE}" pid="31" name="xd_Signature">
    <vt:bool>false</vt:bool>
  </property>
  <property fmtid="{D5CDD505-2E9C-101B-9397-08002B2CF9AE}" pid="32" name="MDCPublishedURL">
    <vt:lpwstr>https://sensiaglobal.sharepoint.com/sites/doccentrumpd/PublishedDocuments/Sensia_-_Blending_Training_-_Blending_Case_Studies.pptx, https://sensiaglobal.sharepoint.com/sites/doccentrumpd/PublishedDocuments/Sensia_-_Blending_Training_-_Blending_Case_Studies.pptx</vt:lpwstr>
  </property>
  <property fmtid="{D5CDD505-2E9C-101B-9397-08002B2CF9AE}" pid="33" name="MDCKenticoPublishTarget">
    <vt:lpwstr>1</vt:lpwstr>
  </property>
  <property fmtid="{D5CDD505-2E9C-101B-9397-08002B2CF9AE}" pid="34" name="MDCAssetGroup">
    <vt:lpwstr/>
  </property>
  <property fmtid="{D5CDD505-2E9C-101B-9397-08002B2CF9AE}" pid="35" name="jc8ea85d14af4521a0ab3c2ea13bf4b0">
    <vt:lpwstr/>
  </property>
</Properties>
</file>