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4" r:id="rId5"/>
  </p:sldMasterIdLst>
  <p:notesMasterIdLst>
    <p:notesMasterId r:id="rId38"/>
  </p:notesMasterIdLst>
  <p:handoutMasterIdLst>
    <p:handoutMasterId r:id="rId39"/>
  </p:handoutMasterIdLst>
  <p:sldIdLst>
    <p:sldId id="334" r:id="rId6"/>
    <p:sldId id="343"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25" r:id="rId22"/>
    <p:sldId id="362" r:id="rId23"/>
    <p:sldId id="363" r:id="rId24"/>
    <p:sldId id="364" r:id="rId25"/>
    <p:sldId id="365" r:id="rId26"/>
    <p:sldId id="366" r:id="rId27"/>
    <p:sldId id="367" r:id="rId28"/>
    <p:sldId id="368" r:id="rId29"/>
    <p:sldId id="369" r:id="rId30"/>
    <p:sldId id="261" r:id="rId31"/>
    <p:sldId id="370" r:id="rId32"/>
    <p:sldId id="371" r:id="rId33"/>
    <p:sldId id="372" r:id="rId34"/>
    <p:sldId id="373" r:id="rId35"/>
    <p:sldId id="374" r:id="rId36"/>
    <p:sldId id="260"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8">
          <p15:clr>
            <a:srgbClr val="A4A3A4"/>
          </p15:clr>
        </p15:guide>
        <p15:guide id="2" orient="horz" pos="3860">
          <p15:clr>
            <a:srgbClr val="A4A3A4"/>
          </p15:clr>
        </p15:guide>
        <p15:guide id="7"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22A"/>
    <a:srgbClr val="1E1A34"/>
    <a:srgbClr val="00A7FD"/>
    <a:srgbClr val="2B34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6449" autoAdjust="0"/>
  </p:normalViewPr>
  <p:slideViewPr>
    <p:cSldViewPr snapToGrid="0" showGuides="1">
      <p:cViewPr>
        <p:scale>
          <a:sx n="110" d="100"/>
          <a:sy n="110" d="100"/>
        </p:scale>
        <p:origin x="240" y="84"/>
      </p:cViewPr>
      <p:guideLst>
        <p:guide orient="horz" pos="978"/>
        <p:guide orient="horz" pos="38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276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3FBC7-08D8-4866-8DD4-39EC1B8A25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ADBED3-0610-43F5-ACB3-F9A6F7AF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A54CF8-3E54-4941-985E-4AF8C19232A1}" type="datetimeFigureOut">
              <a:rPr lang="en-US" smtClean="0"/>
              <a:t>7/5/2023</a:t>
            </a:fld>
            <a:endParaRPr lang="en-US"/>
          </a:p>
        </p:txBody>
      </p:sp>
      <p:sp>
        <p:nvSpPr>
          <p:cNvPr id="4" name="Footer Placeholder 3">
            <a:extLst>
              <a:ext uri="{FF2B5EF4-FFF2-40B4-BE49-F238E27FC236}">
                <a16:creationId xmlns:a16="http://schemas.microsoft.com/office/drawing/2014/main" id="{D17D9066-E43F-47CE-93D9-0E1038E1F3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6540B3-FE98-4D58-96B5-95F596CE83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EF9456-A8F5-44B2-93E0-B3B512F7DD97}" type="slidenum">
              <a:rPr lang="en-US" smtClean="0"/>
              <a:t>‹#›</a:t>
            </a:fld>
            <a:endParaRPr lang="en-US"/>
          </a:p>
        </p:txBody>
      </p:sp>
    </p:spTree>
    <p:extLst>
      <p:ext uri="{BB962C8B-B14F-4D97-AF65-F5344CB8AC3E}">
        <p14:creationId xmlns:p14="http://schemas.microsoft.com/office/powerpoint/2010/main" val="102304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268B5-8193-4475-9554-1CB281ABA2EB}" type="datetimeFigureOut">
              <a:rPr lang="en-US" smtClean="0"/>
              <a:t>7/5/2023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A757A-9938-49CB-A041-148D7B38474B}" type="slidenum">
              <a:rPr lang="en-US" smtClean="0"/>
              <a:t>‹#›</a:t>
            </a:fld>
            <a:endParaRPr lang="en-US"/>
          </a:p>
        </p:txBody>
      </p:sp>
    </p:spTree>
    <p:extLst>
      <p:ext uri="{BB962C8B-B14F-4D97-AF65-F5344CB8AC3E}">
        <p14:creationId xmlns:p14="http://schemas.microsoft.com/office/powerpoint/2010/main" val="189429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AADvance is configured using a workbench that supports all five IEC 61131-3 languages.</a:t>
            </a:r>
          </a:p>
          <a:p>
            <a:endParaRPr lang="en-GB" dirty="0"/>
          </a:p>
        </p:txBody>
      </p:sp>
      <p:sp>
        <p:nvSpPr>
          <p:cNvPr id="4" name="Slide Number Placeholder 3"/>
          <p:cNvSpPr>
            <a:spLocks noGrp="1"/>
          </p:cNvSpPr>
          <p:nvPr>
            <p:ph type="sldNum" sz="quarter" idx="5"/>
          </p:nvPr>
        </p:nvSpPr>
        <p:spPr/>
        <p:txBody>
          <a:bodyPr/>
          <a:lstStyle/>
          <a:p>
            <a:fld id="{40AA757A-9938-49CB-A041-148D7B38474B}" type="slidenum">
              <a:rPr lang="en-US" smtClean="0"/>
              <a:t>25</a:t>
            </a:fld>
            <a:endParaRPr lang="en-US"/>
          </a:p>
        </p:txBody>
      </p:sp>
    </p:spTree>
    <p:extLst>
      <p:ext uri="{BB962C8B-B14F-4D97-AF65-F5344CB8AC3E}">
        <p14:creationId xmlns:p14="http://schemas.microsoft.com/office/powerpoint/2010/main" val="345980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Option 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FA57AC8-F063-E042-A3E3-740734C66D8C}"/>
              </a:ext>
            </a:extLst>
          </p:cNvPr>
          <p:cNvSpPr>
            <a:spLocks noGrp="1"/>
          </p:cNvSpPr>
          <p:nvPr>
            <p:ph type="body" sz="quarter" idx="13"/>
          </p:nvPr>
        </p:nvSpPr>
        <p:spPr>
          <a:xfrm>
            <a:off x="720000" y="1841461"/>
            <a:ext cx="4706938" cy="2120053"/>
          </a:xfrm>
        </p:spPr>
        <p:txBody>
          <a:bodyPr lIns="0" tIns="0" rIns="0" bIns="0"/>
          <a:lstStyle>
            <a:lvl1pPr marL="0" marR="0" indent="0" algn="l" defTabSz="914400" rtl="0" eaLnBrk="1" fontAlgn="auto" latinLnBrk="0" hangingPunct="1">
              <a:lnSpc>
                <a:spcPct val="100000"/>
              </a:lnSpc>
              <a:spcBef>
                <a:spcPts val="1500"/>
              </a:spcBef>
              <a:spcAft>
                <a:spcPts val="1500"/>
              </a:spcAft>
              <a:buClr>
                <a:schemeClr val="accent1"/>
              </a:buClr>
              <a:buSzTx/>
              <a:buFont typeface="Symbol" panose="05050102010706020507" pitchFamily="18" charset="2"/>
              <a:buNone/>
              <a:tabLst/>
              <a:defRPr sz="3200" b="1">
                <a:solidFill>
                  <a:schemeClr val="tx1"/>
                </a:solidFill>
              </a:defRPr>
            </a:lvl1pPr>
            <a:lvl2pPr marL="0" indent="0">
              <a:spcBef>
                <a:spcPts val="0"/>
              </a:spcBef>
              <a:spcAft>
                <a:spcPts val="1500"/>
              </a:spcAft>
              <a:buNone/>
              <a:defRPr sz="1800">
                <a:solidFill>
                  <a:schemeClr val="tx1"/>
                </a:solidFill>
              </a:defRPr>
            </a:lvl2pPr>
            <a:lvl3pPr marL="6350" indent="0">
              <a:buNone/>
              <a:tabLst/>
              <a:defRPr/>
            </a:lvl3pPr>
            <a:lvl4pPr marL="628650" indent="-623888">
              <a:buNone/>
              <a:tabLst/>
              <a:defRPr/>
            </a:lvl4pPr>
            <a:lvl5pPr marL="628650" indent="-623888">
              <a:buNone/>
              <a:tabLst/>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Click to edit Master text styles</a:t>
            </a:r>
          </a:p>
          <a:p>
            <a:pPr marL="0" marR="0" lvl="1"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Second level</a:t>
            </a:r>
          </a:p>
        </p:txBody>
      </p:sp>
      <p:sp>
        <p:nvSpPr>
          <p:cNvPr id="5" name="Text Placeholder 4">
            <a:extLst>
              <a:ext uri="{FF2B5EF4-FFF2-40B4-BE49-F238E27FC236}">
                <a16:creationId xmlns:a16="http://schemas.microsoft.com/office/drawing/2014/main" id="{2F6FCBE8-86F8-1E43-8858-F61257429931}"/>
              </a:ext>
            </a:extLst>
          </p:cNvPr>
          <p:cNvSpPr>
            <a:spLocks noGrp="1"/>
          </p:cNvSpPr>
          <p:nvPr>
            <p:ph type="body" sz="quarter" idx="14" hasCustomPrompt="1"/>
          </p:nvPr>
        </p:nvSpPr>
        <p:spPr>
          <a:xfrm>
            <a:off x="720000" y="4942343"/>
            <a:ext cx="2822575" cy="215444"/>
          </a:xfrm>
        </p:spPr>
        <p:txBody>
          <a:bodyPr anchor="b" anchorCtr="0">
            <a:spAutoFit/>
          </a:bodyPr>
          <a:lstStyle>
            <a:lvl1pPr marL="0" indent="0">
              <a:buFont typeface="Arial" panose="020B0604020202020204" pitchFamily="34" charset="0"/>
              <a:buNone/>
              <a:defRPr sz="1400">
                <a:solidFill>
                  <a:schemeClr val="tx1"/>
                </a:solidFill>
              </a:defRPr>
            </a:lvl1pPr>
            <a:lvl2pPr marL="0" indent="0">
              <a:buNone/>
              <a:defRPr sz="1800"/>
            </a:lvl2pPr>
            <a:lvl3pPr marL="342900" indent="-338138">
              <a:buNone/>
              <a:tabLst/>
              <a:defRPr sz="1800"/>
            </a:lvl3pPr>
            <a:lvl4pPr marL="342900" indent="-338138">
              <a:buNone/>
              <a:tabLst/>
              <a:defRPr sz="1800"/>
            </a:lvl4pPr>
            <a:lvl5pPr marL="342900" indent="-338138">
              <a:buNone/>
              <a:tabLst/>
              <a:defRPr sz="1800"/>
            </a:lvl5pPr>
          </a:lstStyle>
          <a:p>
            <a:pPr lvl="0"/>
            <a:r>
              <a:rPr lang="en-GB" dirty="0"/>
              <a:t>28 June 2023</a:t>
            </a:r>
            <a:endParaRPr lang="en-US" dirty="0"/>
          </a:p>
        </p:txBody>
      </p:sp>
      <p:pic>
        <p:nvPicPr>
          <p:cNvPr id="3" name="Picture 2">
            <a:extLst>
              <a:ext uri="{FF2B5EF4-FFF2-40B4-BE49-F238E27FC236}">
                <a16:creationId xmlns:a16="http://schemas.microsoft.com/office/drawing/2014/main" id="{736389BB-9F9A-8A41-B2FF-AB233B3E12C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9978" y="5799511"/>
            <a:ext cx="3049200" cy="567902"/>
          </a:xfrm>
          <a:prstGeom prst="rect">
            <a:avLst/>
          </a:prstGeom>
        </p:spPr>
      </p:pic>
      <p:pic>
        <p:nvPicPr>
          <p:cNvPr id="2" name="Picture 7">
            <a:extLst>
              <a:ext uri="{FF2B5EF4-FFF2-40B4-BE49-F238E27FC236}">
                <a16:creationId xmlns:a16="http://schemas.microsoft.com/office/drawing/2014/main" id="{BFE1028F-863E-1B96-6D41-32B49CA99C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9979" y="478800"/>
            <a:ext cx="3047400" cy="1126403"/>
          </a:xfrm>
          <a:prstGeom prst="rect">
            <a:avLst/>
          </a:prstGeom>
        </p:spPr>
      </p:pic>
    </p:spTree>
    <p:extLst>
      <p:ext uri="{BB962C8B-B14F-4D97-AF65-F5344CB8AC3E}">
        <p14:creationId xmlns:p14="http://schemas.microsoft.com/office/powerpoint/2010/main" val="18826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x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5A105B-FEBE-4452-9B08-C36F66D52839}"/>
              </a:ext>
            </a:extLst>
          </p:cNvPr>
          <p:cNvSpPr>
            <a:spLocks noGrp="1"/>
          </p:cNvSpPr>
          <p:nvPr>
            <p:ph type="pic" sz="quarter" idx="10"/>
          </p:nvPr>
        </p:nvSpPr>
        <p:spPr>
          <a:xfrm>
            <a:off x="719999" y="1557338"/>
            <a:ext cx="10748825" cy="4571999"/>
          </a:xfrm>
          <a:prstGeom prst="rect">
            <a:avLst/>
          </a:prstGeom>
        </p:spPr>
        <p:txBody>
          <a:bodyPr/>
          <a:lstStyle>
            <a:lvl1pPr>
              <a:defRPr/>
            </a:lvl1pPr>
          </a:lstStyle>
          <a:p>
            <a:r>
              <a:rPr lang="en-US"/>
              <a:t>Click icon to add picture</a:t>
            </a:r>
            <a:endParaRPr lang="en-US" dirty="0"/>
          </a:p>
        </p:txBody>
      </p:sp>
      <p:sp>
        <p:nvSpPr>
          <p:cNvPr id="5" name="Title 4">
            <a:extLst>
              <a:ext uri="{FF2B5EF4-FFF2-40B4-BE49-F238E27FC236}">
                <a16:creationId xmlns:a16="http://schemas.microsoft.com/office/drawing/2014/main" id="{C86533C9-D231-4983-B828-91B99A66FE59}"/>
              </a:ext>
            </a:extLst>
          </p:cNvPr>
          <p:cNvSpPr>
            <a:spLocks noGrp="1"/>
          </p:cNvSpPr>
          <p:nvPr>
            <p:ph type="title"/>
          </p:nvPr>
        </p:nvSpPr>
        <p:spPr>
          <a:xfrm>
            <a:off x="720000" y="432000"/>
            <a:ext cx="10748826" cy="1024538"/>
          </a:xfrm>
          <a:prstGeom prst="rect">
            <a:avLst/>
          </a:prstGeom>
        </p:spPr>
        <p:txBody>
          <a:bodyPr anchor="t" anchorCtr="0"/>
          <a:lstStyle>
            <a:lvl1pPr>
              <a:defRPr b="1">
                <a:solidFill>
                  <a:schemeClr val="tx2"/>
                </a:solidFill>
              </a:defRPr>
            </a:lvl1p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3E3ECC95-9108-FF4A-A77E-A41BB89151C7}"/>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7" name="Picture 11">
            <a:extLst>
              <a:ext uri="{FF2B5EF4-FFF2-40B4-BE49-F238E27FC236}">
                <a16:creationId xmlns:a16="http://schemas.microsoft.com/office/drawing/2014/main" id="{4BA6586D-6109-C708-F6F9-02FEB34E9B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8" name="Footer Placeholder 7">
            <a:extLst>
              <a:ext uri="{FF2B5EF4-FFF2-40B4-BE49-F238E27FC236}">
                <a16:creationId xmlns:a16="http://schemas.microsoft.com/office/drawing/2014/main" id="{92921BD2-B174-8EED-2996-7C7F3A205F9B}"/>
              </a:ext>
            </a:extLst>
          </p:cNvPr>
          <p:cNvSpPr>
            <a:spLocks noGrp="1"/>
          </p:cNvSpPr>
          <p:nvPr>
            <p:ph type="ftr" sz="quarter" idx="11"/>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B83D0477-6E87-C2FA-90E5-8165E843A7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77026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ar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22F7CC4-B744-4D31-99EE-D58627624FA4}"/>
              </a:ext>
            </a:extLst>
          </p:cNvPr>
          <p:cNvSpPr>
            <a:spLocks noGrp="1"/>
          </p:cNvSpPr>
          <p:nvPr>
            <p:ph type="chart" sz="quarter" idx="10"/>
          </p:nvPr>
        </p:nvSpPr>
        <p:spPr>
          <a:xfrm>
            <a:off x="720000" y="1557338"/>
            <a:ext cx="10748825" cy="4572000"/>
          </a:xfrm>
          <a:prstGeom prst="rect">
            <a:avLst/>
          </a:prstGeom>
        </p:spPr>
        <p:txBody>
          <a:bodyPr/>
          <a:lstStyle>
            <a:lvl1pPr>
              <a:defRPr/>
            </a:lvl1pPr>
          </a:lstStyle>
          <a:p>
            <a:r>
              <a:rPr lang="en-US"/>
              <a:t>Click icon to add chart</a:t>
            </a:r>
            <a:endParaRPr lang="en-US" dirty="0"/>
          </a:p>
        </p:txBody>
      </p:sp>
      <p:sp>
        <p:nvSpPr>
          <p:cNvPr id="7" name="Title 4">
            <a:extLst>
              <a:ext uri="{FF2B5EF4-FFF2-40B4-BE49-F238E27FC236}">
                <a16:creationId xmlns:a16="http://schemas.microsoft.com/office/drawing/2014/main" id="{9CA2047C-B45A-44BF-8BB0-6974556EB31D}"/>
              </a:ext>
            </a:extLst>
          </p:cNvPr>
          <p:cNvSpPr>
            <a:spLocks noGrp="1"/>
          </p:cNvSpPr>
          <p:nvPr>
            <p:ph type="title"/>
          </p:nvPr>
        </p:nvSpPr>
        <p:spPr>
          <a:xfrm>
            <a:off x="720000" y="432000"/>
            <a:ext cx="10748825" cy="1024538"/>
          </a:xfrm>
          <a:prstGeom prst="rect">
            <a:avLst/>
          </a:prstGeom>
        </p:spPr>
        <p:txBody>
          <a:bodyPr anchor="t" anchorCtr="0"/>
          <a:lstStyle>
            <a:lvl1pPr>
              <a:defRPr b="1">
                <a:solidFill>
                  <a:schemeClr val="tx2"/>
                </a:solidFill>
              </a:defRPr>
            </a:lvl1pPr>
          </a:lstStyle>
          <a:p>
            <a:r>
              <a:rPr lang="en-US"/>
              <a:t>Click to edit Master title style</a:t>
            </a:r>
            <a:endParaRPr lang="en-US" dirty="0"/>
          </a:p>
        </p:txBody>
      </p:sp>
      <p:sp>
        <p:nvSpPr>
          <p:cNvPr id="14" name="Slide Number Placeholder 4">
            <a:extLst>
              <a:ext uri="{FF2B5EF4-FFF2-40B4-BE49-F238E27FC236}">
                <a16:creationId xmlns:a16="http://schemas.microsoft.com/office/drawing/2014/main" id="{C38B0A71-8528-5A43-8220-A51E73CAE1CF}"/>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4" name="Picture 11">
            <a:extLst>
              <a:ext uri="{FF2B5EF4-FFF2-40B4-BE49-F238E27FC236}">
                <a16:creationId xmlns:a16="http://schemas.microsoft.com/office/drawing/2014/main" id="{02E37BC5-3286-4F72-7832-BFD8679A2D5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5" name="Footer Placeholder 4">
            <a:extLst>
              <a:ext uri="{FF2B5EF4-FFF2-40B4-BE49-F238E27FC236}">
                <a16:creationId xmlns:a16="http://schemas.microsoft.com/office/drawing/2014/main" id="{4B16E17C-A7DA-B52F-F90C-6F2628B85A18}"/>
              </a:ext>
            </a:extLst>
          </p:cNvPr>
          <p:cNvSpPr>
            <a:spLocks noGrp="1"/>
          </p:cNvSpPr>
          <p:nvPr>
            <p:ph type="ftr" sz="quarter" idx="11"/>
          </p:nvPr>
        </p:nvSpPr>
        <p:spPr/>
        <p:txBody>
          <a:bodyPr/>
          <a:lstStyle/>
          <a:p>
            <a:r>
              <a:rPr lang="en-US"/>
              <a:t>© Copyright 2023 Sensia. All Rights Reserved</a:t>
            </a:r>
            <a:endParaRPr lang="en-US" dirty="0"/>
          </a:p>
        </p:txBody>
      </p:sp>
      <p:pic>
        <p:nvPicPr>
          <p:cNvPr id="2" name="Picture 11">
            <a:extLst>
              <a:ext uri="{FF2B5EF4-FFF2-40B4-BE49-F238E27FC236}">
                <a16:creationId xmlns:a16="http://schemas.microsoft.com/office/drawing/2014/main" id="{82785E03-A72F-EE9B-024B-663650B26F5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09462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x Content">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nchor="t" anchorCtr="0"/>
          <a:lstStyle/>
          <a:p>
            <a:r>
              <a:rPr lang="en-US"/>
              <a:t>Click to edit Master title style</a:t>
            </a:r>
            <a:endParaRPr lang="en-US" dirty="0"/>
          </a:p>
        </p:txBody>
      </p:sp>
      <p:sp>
        <p:nvSpPr>
          <p:cNvPr id="8" name="Content Placeholder 7"/>
          <p:cNvSpPr>
            <a:spLocks noGrp="1"/>
          </p:cNvSpPr>
          <p:nvPr>
            <p:ph sz="quarter" idx="11"/>
          </p:nvPr>
        </p:nvSpPr>
        <p:spPr>
          <a:xfrm>
            <a:off x="719999"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2"/>
          </p:nvPr>
        </p:nvSpPr>
        <p:spPr>
          <a:xfrm>
            <a:off x="6202361" y="1557338"/>
            <a:ext cx="5266463" cy="4572000"/>
          </a:xfrm>
        </p:spPr>
        <p:txBody>
          <a:bodyPr/>
          <a:lstStyle>
            <a:lvl2pPr marL="319088" indent="-319088">
              <a:buFont typeface="Wingdings"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3ACE6665-232E-334C-A61D-9254F0BD842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5" name="Picture 11">
            <a:extLst>
              <a:ext uri="{FF2B5EF4-FFF2-40B4-BE49-F238E27FC236}">
                <a16:creationId xmlns:a16="http://schemas.microsoft.com/office/drawing/2014/main" id="{FD5C5E04-BB04-B810-1B5D-11A32FA13D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6" name="Footer Placeholder 5">
            <a:extLst>
              <a:ext uri="{FF2B5EF4-FFF2-40B4-BE49-F238E27FC236}">
                <a16:creationId xmlns:a16="http://schemas.microsoft.com/office/drawing/2014/main" id="{E1FEAC6D-88D9-34BB-C974-08D89B1A67DA}"/>
              </a:ext>
            </a:extLst>
          </p:cNvPr>
          <p:cNvSpPr>
            <a:spLocks noGrp="1"/>
          </p:cNvSpPr>
          <p:nvPr>
            <p:ph type="ftr" sz="quarter" idx="13"/>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510C722F-AFAF-9117-AEB4-8DD0CA31DC6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36538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2x Content">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nchor="t" anchorCtr="0"/>
          <a:lstStyle/>
          <a:p>
            <a:r>
              <a:rPr lang="en-US"/>
              <a:t>Click to edit Master title style</a:t>
            </a:r>
            <a:endParaRPr lang="en-US" dirty="0"/>
          </a:p>
        </p:txBody>
      </p:sp>
      <p:sp>
        <p:nvSpPr>
          <p:cNvPr id="8" name="Content Placeholder 7"/>
          <p:cNvSpPr>
            <a:spLocks noGrp="1"/>
          </p:cNvSpPr>
          <p:nvPr>
            <p:ph sz="quarter" idx="11"/>
          </p:nvPr>
        </p:nvSpPr>
        <p:spPr>
          <a:xfrm>
            <a:off x="719999"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3ACE6665-232E-334C-A61D-9254F0BD842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sp>
        <p:nvSpPr>
          <p:cNvPr id="6" name="Picture Placeholder 5">
            <a:extLst>
              <a:ext uri="{FF2B5EF4-FFF2-40B4-BE49-F238E27FC236}">
                <a16:creationId xmlns:a16="http://schemas.microsoft.com/office/drawing/2014/main" id="{05817BA0-1EC4-147A-7625-A7EA61DFA6E7}"/>
              </a:ext>
            </a:extLst>
          </p:cNvPr>
          <p:cNvSpPr>
            <a:spLocks noGrp="1"/>
          </p:cNvSpPr>
          <p:nvPr>
            <p:ph type="pic" sz="quarter" idx="12"/>
          </p:nvPr>
        </p:nvSpPr>
        <p:spPr>
          <a:xfrm>
            <a:off x="6886575" y="1557338"/>
            <a:ext cx="4572000" cy="4572000"/>
          </a:xfrm>
          <a:solidFill>
            <a:schemeClr val="accent5">
              <a:lumMod val="20000"/>
              <a:lumOff val="80000"/>
            </a:schemeClr>
          </a:solidFill>
        </p:spPr>
        <p:txBody>
          <a:bodyPr/>
          <a:lstStyle/>
          <a:p>
            <a:r>
              <a:rPr lang="en-US"/>
              <a:t>Click icon to add picture</a:t>
            </a:r>
          </a:p>
        </p:txBody>
      </p:sp>
      <p:pic>
        <p:nvPicPr>
          <p:cNvPr id="7" name="Picture 11">
            <a:extLst>
              <a:ext uri="{FF2B5EF4-FFF2-40B4-BE49-F238E27FC236}">
                <a16:creationId xmlns:a16="http://schemas.microsoft.com/office/drawing/2014/main" id="{AE03AD6C-4E49-032D-6692-9DA6CE0877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9" name="Footer Placeholder 8">
            <a:extLst>
              <a:ext uri="{FF2B5EF4-FFF2-40B4-BE49-F238E27FC236}">
                <a16:creationId xmlns:a16="http://schemas.microsoft.com/office/drawing/2014/main" id="{34C6D736-7910-8F28-3146-5E3466926127}"/>
              </a:ext>
            </a:extLst>
          </p:cNvPr>
          <p:cNvSpPr>
            <a:spLocks noGrp="1"/>
          </p:cNvSpPr>
          <p:nvPr>
            <p:ph type="ftr" sz="quarter" idx="13"/>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4F483592-DC93-79FB-F160-9C751CAF887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26937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lstStyle/>
          <a:p>
            <a:r>
              <a:rPr lang="en-US"/>
              <a:t>Click to edit Master title style</a:t>
            </a:r>
          </a:p>
        </p:txBody>
      </p:sp>
      <p:sp>
        <p:nvSpPr>
          <p:cNvPr id="10" name="Slide Number Placeholder 4">
            <a:extLst>
              <a:ext uri="{FF2B5EF4-FFF2-40B4-BE49-F238E27FC236}">
                <a16:creationId xmlns:a16="http://schemas.microsoft.com/office/drawing/2014/main" id="{FB42427C-8791-4140-91A3-3B227BEDF8C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5" name="Picture 11">
            <a:extLst>
              <a:ext uri="{FF2B5EF4-FFF2-40B4-BE49-F238E27FC236}">
                <a16:creationId xmlns:a16="http://schemas.microsoft.com/office/drawing/2014/main" id="{DC46B755-B375-1F53-D036-96857707DD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6" name="Footer Placeholder 5">
            <a:extLst>
              <a:ext uri="{FF2B5EF4-FFF2-40B4-BE49-F238E27FC236}">
                <a16:creationId xmlns:a16="http://schemas.microsoft.com/office/drawing/2014/main" id="{8FC18B9A-CD47-C73D-6CC9-D8D51EE532DD}"/>
              </a:ext>
            </a:extLst>
          </p:cNvPr>
          <p:cNvSpPr>
            <a:spLocks noGrp="1"/>
          </p:cNvSpPr>
          <p:nvPr>
            <p:ph type="ftr" sz="quarter" idx="10"/>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8004D00E-6016-D132-2055-4B5C43BBF61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0205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F43A0C4-8344-2B87-9E00-40BEDFB6E92D}"/>
              </a:ext>
            </a:extLst>
          </p:cNvPr>
          <p:cNvPicPr>
            <a:picLocks noChangeAspect="1"/>
          </p:cNvPicPr>
          <p:nvPr userDrawn="1"/>
        </p:nvPicPr>
        <p:blipFill rotWithShape="1">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99"/>
          <a:stretch/>
        </p:blipFill>
        <p:spPr>
          <a:xfrm>
            <a:off x="6202363" y="0"/>
            <a:ext cx="5986462" cy="6858000"/>
          </a:xfrm>
          <a:prstGeom prst="rect">
            <a:avLst/>
          </a:prstGeom>
        </p:spPr>
      </p:pic>
      <p:sp>
        <p:nvSpPr>
          <p:cNvPr id="10" name="Slide Number Placeholder 4">
            <a:extLst>
              <a:ext uri="{FF2B5EF4-FFF2-40B4-BE49-F238E27FC236}">
                <a16:creationId xmlns:a16="http://schemas.microsoft.com/office/drawing/2014/main" id="{FB42427C-8791-4140-91A3-3B227BEDF8C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6" name="Picture 11">
            <a:extLst>
              <a:ext uri="{FF2B5EF4-FFF2-40B4-BE49-F238E27FC236}">
                <a16:creationId xmlns:a16="http://schemas.microsoft.com/office/drawing/2014/main" id="{4DE6394A-596B-3D33-BEA5-6475E82034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F300A83F-6FBE-FEBA-C725-29D95262B849}"/>
              </a:ext>
            </a:extLst>
          </p:cNvPr>
          <p:cNvSpPr>
            <a:spLocks noGrp="1"/>
          </p:cNvSpPr>
          <p:nvPr>
            <p:ph type="ftr" sz="quarter" idx="10"/>
          </p:nvPr>
        </p:nvSpPr>
        <p:spPr/>
        <p:txBody>
          <a:bodyPr/>
          <a:lstStyle/>
          <a:p>
            <a:r>
              <a:rPr lang="en-US"/>
              <a:t>© Copyright 2023 Sensia. All Rights Reserved</a:t>
            </a:r>
            <a:endParaRPr lang="en-US" dirty="0"/>
          </a:p>
        </p:txBody>
      </p:sp>
      <p:sp>
        <p:nvSpPr>
          <p:cNvPr id="4" name="Title 3">
            <a:extLst>
              <a:ext uri="{FF2B5EF4-FFF2-40B4-BE49-F238E27FC236}">
                <a16:creationId xmlns:a16="http://schemas.microsoft.com/office/drawing/2014/main" id="{67D018B1-8C7C-EDC5-4A68-DEAFE3AC2A96}"/>
              </a:ext>
            </a:extLst>
          </p:cNvPr>
          <p:cNvSpPr>
            <a:spLocks noGrp="1"/>
          </p:cNvSpPr>
          <p:nvPr>
            <p:ph type="title"/>
          </p:nvPr>
        </p:nvSpPr>
        <p:spPr/>
        <p:txBody>
          <a:bodyPr/>
          <a:lstStyle/>
          <a:p>
            <a:r>
              <a:rPr lang="en-US"/>
              <a:t>Click to edit Master title style</a:t>
            </a:r>
          </a:p>
        </p:txBody>
      </p:sp>
      <p:pic>
        <p:nvPicPr>
          <p:cNvPr id="2" name="Picture 11">
            <a:extLst>
              <a:ext uri="{FF2B5EF4-FFF2-40B4-BE49-F238E27FC236}">
                <a16:creationId xmlns:a16="http://schemas.microsoft.com/office/drawing/2014/main" id="{8F2CBBBC-B7E9-141E-D47C-FF0337674F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140666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D81D1D0-9313-6D42-AA1D-9595569544FE}"/>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4" name="Picture 11">
            <a:extLst>
              <a:ext uri="{FF2B5EF4-FFF2-40B4-BE49-F238E27FC236}">
                <a16:creationId xmlns:a16="http://schemas.microsoft.com/office/drawing/2014/main" id="{E3BB6538-123B-A960-5E16-7E9F0DA091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ED6651D5-2BD1-9DFB-53C1-1E7FE0299903}"/>
              </a:ext>
            </a:extLst>
          </p:cNvPr>
          <p:cNvSpPr>
            <a:spLocks noGrp="1"/>
          </p:cNvSpPr>
          <p:nvPr>
            <p:ph type="ftr" sz="quarter" idx="10"/>
          </p:nvPr>
        </p:nvSpPr>
        <p:spPr/>
        <p:txBody>
          <a:bodyPr/>
          <a:lstStyle/>
          <a:p>
            <a:r>
              <a:rPr lang="en-US"/>
              <a:t>© Copyright 2023 Sensia. All Rights Reserved</a:t>
            </a:r>
            <a:endParaRPr lang="en-US" dirty="0"/>
          </a:p>
        </p:txBody>
      </p:sp>
      <p:pic>
        <p:nvPicPr>
          <p:cNvPr id="2" name="Picture 11">
            <a:extLst>
              <a:ext uri="{FF2B5EF4-FFF2-40B4-BE49-F238E27FC236}">
                <a16:creationId xmlns:a16="http://schemas.microsoft.com/office/drawing/2014/main" id="{9F68792A-AA36-5495-31D0-75170AD1691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96343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Option 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FA57AC8-F063-E042-A3E3-740734C66D8C}"/>
              </a:ext>
            </a:extLst>
          </p:cNvPr>
          <p:cNvSpPr>
            <a:spLocks noGrp="1"/>
          </p:cNvSpPr>
          <p:nvPr>
            <p:ph type="body" sz="quarter" idx="13"/>
          </p:nvPr>
        </p:nvSpPr>
        <p:spPr>
          <a:xfrm>
            <a:off x="720000" y="1841461"/>
            <a:ext cx="4706938" cy="2120053"/>
          </a:xfrm>
        </p:spPr>
        <p:txBody>
          <a:bodyPr lIns="0" tIns="0" rIns="0" bIns="0"/>
          <a:lstStyle>
            <a:lvl1pPr marL="0" marR="0" indent="0" algn="l" defTabSz="914400" rtl="0" eaLnBrk="1" fontAlgn="auto" latinLnBrk="0" hangingPunct="1">
              <a:lnSpc>
                <a:spcPct val="100000"/>
              </a:lnSpc>
              <a:spcBef>
                <a:spcPts val="1500"/>
              </a:spcBef>
              <a:spcAft>
                <a:spcPts val="1500"/>
              </a:spcAft>
              <a:buClr>
                <a:schemeClr val="accent1"/>
              </a:buClr>
              <a:buSzTx/>
              <a:buFont typeface="Symbol" panose="05050102010706020507" pitchFamily="18" charset="2"/>
              <a:buNone/>
              <a:tabLst/>
              <a:defRPr sz="3200" b="1">
                <a:solidFill>
                  <a:schemeClr val="tx1"/>
                </a:solidFill>
              </a:defRPr>
            </a:lvl1pPr>
            <a:lvl2pPr marL="0" indent="0">
              <a:spcBef>
                <a:spcPts val="0"/>
              </a:spcBef>
              <a:spcAft>
                <a:spcPts val="1500"/>
              </a:spcAft>
              <a:buNone/>
              <a:defRPr sz="1800">
                <a:solidFill>
                  <a:schemeClr val="tx1"/>
                </a:solidFill>
              </a:defRPr>
            </a:lvl2pPr>
            <a:lvl3pPr marL="6350" indent="0">
              <a:buNone/>
              <a:tabLst/>
              <a:defRPr/>
            </a:lvl3pPr>
            <a:lvl4pPr marL="628650" indent="-623888">
              <a:buNone/>
              <a:tabLst/>
              <a:defRPr/>
            </a:lvl4pPr>
            <a:lvl5pPr marL="628650" indent="-623888">
              <a:buNone/>
              <a:tabLst/>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GB" dirty="0"/>
              <a:t>Click to edit Master text styles</a:t>
            </a:r>
          </a:p>
          <a:p>
            <a:pPr marL="0" marR="0" lvl="1"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GB" dirty="0"/>
              <a:t>Second level</a:t>
            </a:r>
          </a:p>
        </p:txBody>
      </p:sp>
      <p:sp>
        <p:nvSpPr>
          <p:cNvPr id="5" name="Text Placeholder 4">
            <a:extLst>
              <a:ext uri="{FF2B5EF4-FFF2-40B4-BE49-F238E27FC236}">
                <a16:creationId xmlns:a16="http://schemas.microsoft.com/office/drawing/2014/main" id="{2F6FCBE8-86F8-1E43-8858-F61257429931}"/>
              </a:ext>
            </a:extLst>
          </p:cNvPr>
          <p:cNvSpPr>
            <a:spLocks noGrp="1"/>
          </p:cNvSpPr>
          <p:nvPr>
            <p:ph type="body" sz="quarter" idx="14" hasCustomPrompt="1"/>
          </p:nvPr>
        </p:nvSpPr>
        <p:spPr>
          <a:xfrm>
            <a:off x="720000" y="4942343"/>
            <a:ext cx="2822575" cy="215444"/>
          </a:xfrm>
        </p:spPr>
        <p:txBody>
          <a:bodyPr anchor="b" anchorCtr="0">
            <a:spAutoFit/>
          </a:bodyPr>
          <a:lstStyle>
            <a:lvl1pPr marL="0" indent="0">
              <a:buFont typeface="Arial" panose="020B0604020202020204" pitchFamily="34" charset="0"/>
              <a:buNone/>
              <a:defRPr sz="1400">
                <a:solidFill>
                  <a:schemeClr val="tx1"/>
                </a:solidFill>
              </a:defRPr>
            </a:lvl1pPr>
            <a:lvl2pPr marL="0" indent="0">
              <a:buNone/>
              <a:defRPr sz="1800"/>
            </a:lvl2pPr>
            <a:lvl3pPr marL="342900" indent="-338138">
              <a:buNone/>
              <a:tabLst/>
              <a:defRPr sz="1800"/>
            </a:lvl3pPr>
            <a:lvl4pPr marL="342900" indent="-338138">
              <a:buNone/>
              <a:tabLst/>
              <a:defRPr sz="1800"/>
            </a:lvl4pPr>
            <a:lvl5pPr marL="342900" indent="-338138">
              <a:buNone/>
              <a:tabLst/>
              <a:defRPr sz="1800"/>
            </a:lvl5pPr>
          </a:lstStyle>
          <a:p>
            <a:pPr lvl="0"/>
            <a:r>
              <a:rPr lang="en-GB" dirty="0"/>
              <a:t>28 June 2023</a:t>
            </a:r>
            <a:endParaRPr lang="en-US" dirty="0"/>
          </a:p>
        </p:txBody>
      </p:sp>
      <p:pic>
        <p:nvPicPr>
          <p:cNvPr id="3" name="Picture 2">
            <a:extLst>
              <a:ext uri="{FF2B5EF4-FFF2-40B4-BE49-F238E27FC236}">
                <a16:creationId xmlns:a16="http://schemas.microsoft.com/office/drawing/2014/main" id="{736389BB-9F9A-8A41-B2FF-AB233B3E12C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9978" y="5799511"/>
            <a:ext cx="3049200" cy="567902"/>
          </a:xfrm>
          <a:prstGeom prst="rect">
            <a:avLst/>
          </a:prstGeom>
        </p:spPr>
      </p:pic>
      <p:pic>
        <p:nvPicPr>
          <p:cNvPr id="2" name="Picture 7">
            <a:extLst>
              <a:ext uri="{FF2B5EF4-FFF2-40B4-BE49-F238E27FC236}">
                <a16:creationId xmlns:a16="http://schemas.microsoft.com/office/drawing/2014/main" id="{BFE1028F-863E-1B96-6D41-32B49CA99C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9978" y="478800"/>
            <a:ext cx="3047403" cy="1126404"/>
          </a:xfrm>
          <a:prstGeom prst="rect">
            <a:avLst/>
          </a:prstGeom>
        </p:spPr>
      </p:pic>
    </p:spTree>
    <p:extLst>
      <p:ext uri="{BB962C8B-B14F-4D97-AF65-F5344CB8AC3E}">
        <p14:creationId xmlns:p14="http://schemas.microsoft.com/office/powerpoint/2010/main" val="276262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Option Title Slide – 1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a:defRPr sz="1600"/>
            </a:lvl1pPr>
          </a:lstStyle>
          <a:p>
            <a:pPr lvl="0"/>
            <a:r>
              <a:rPr lang="en-US" dirty="0"/>
              <a:t>Date</a:t>
            </a:r>
          </a:p>
        </p:txBody>
      </p:sp>
      <p:sp>
        <p:nvSpPr>
          <p:cNvPr id="12" name="Picture Placeholder 4">
            <a:extLst>
              <a:ext uri="{FF2B5EF4-FFF2-40B4-BE49-F238E27FC236}">
                <a16:creationId xmlns:a16="http://schemas.microsoft.com/office/drawing/2014/main" id="{51756051-9A7D-8946-8725-64D461B430F7}"/>
              </a:ext>
            </a:extLst>
          </p:cNvPr>
          <p:cNvSpPr>
            <a:spLocks noGrp="1"/>
          </p:cNvSpPr>
          <p:nvPr>
            <p:ph type="pic" sz="quarter" idx="13"/>
          </p:nvPr>
        </p:nvSpPr>
        <p:spPr>
          <a:xfrm>
            <a:off x="-1" y="2167200"/>
            <a:ext cx="12188825" cy="3960000"/>
          </a:xfrm>
          <a:solidFill>
            <a:schemeClr val="accent5">
              <a:lumMod val="40000"/>
              <a:lumOff val="60000"/>
            </a:schemeClr>
          </a:solidFill>
        </p:spPr>
        <p:txBody>
          <a:bodyPr/>
          <a:lstStyle>
            <a:lvl1pPr>
              <a:defRPr>
                <a:solidFill>
                  <a:schemeClr val="tx1"/>
                </a:solidFill>
              </a:defRPr>
            </a:lvl1pPr>
          </a:lstStyle>
          <a:p>
            <a:r>
              <a:rPr lang="en-GB"/>
              <a:t>Click icon to add picture</a:t>
            </a:r>
            <a:endParaRPr lang="en-US" dirty="0"/>
          </a:p>
        </p:txBody>
      </p:sp>
      <p:pic>
        <p:nvPicPr>
          <p:cNvPr id="3" name="Picture 11">
            <a:extLst>
              <a:ext uri="{FF2B5EF4-FFF2-40B4-BE49-F238E27FC236}">
                <a16:creationId xmlns:a16="http://schemas.microsoft.com/office/drawing/2014/main" id="{7ADB0171-AF3E-23F6-06B5-2B391C0545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11" name="Text Placeholder 10">
            <a:extLst>
              <a:ext uri="{FF2B5EF4-FFF2-40B4-BE49-F238E27FC236}">
                <a16:creationId xmlns:a16="http://schemas.microsoft.com/office/drawing/2014/main" id="{31C36FEB-4B2F-7500-A18A-9DB1CCB53789}"/>
              </a:ext>
            </a:extLst>
          </p:cNvPr>
          <p:cNvSpPr>
            <a:spLocks noGrp="1"/>
          </p:cNvSpPr>
          <p:nvPr>
            <p:ph type="body" sz="quarter" idx="14"/>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GB" dirty="0"/>
              <a:t>Click to edit Master text styles</a:t>
            </a:r>
          </a:p>
          <a:p>
            <a:pPr lvl="1"/>
            <a:r>
              <a:rPr lang="en-GB" dirty="0"/>
              <a:t>Second level</a:t>
            </a:r>
            <a:endParaRPr lang="en-US" dirty="0"/>
          </a:p>
        </p:txBody>
      </p:sp>
      <p:pic>
        <p:nvPicPr>
          <p:cNvPr id="2" name="Picture 11">
            <a:extLst>
              <a:ext uri="{FF2B5EF4-FFF2-40B4-BE49-F238E27FC236}">
                <a16:creationId xmlns:a16="http://schemas.microsoft.com/office/drawing/2014/main" id="{2A73C4AB-BBDE-33C8-471A-16BA0B3333D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546142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Option Title Slide – 2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a:defRPr sz="1600"/>
            </a:lvl1pPr>
          </a:lstStyle>
          <a:p>
            <a:pPr lvl="0"/>
            <a:r>
              <a:rPr lang="en-US" dirty="0"/>
              <a:t>Date</a:t>
            </a:r>
          </a:p>
        </p:txBody>
      </p:sp>
      <p:sp>
        <p:nvSpPr>
          <p:cNvPr id="12" name="Picture Placeholder 4">
            <a:extLst>
              <a:ext uri="{FF2B5EF4-FFF2-40B4-BE49-F238E27FC236}">
                <a16:creationId xmlns:a16="http://schemas.microsoft.com/office/drawing/2014/main" id="{51756051-9A7D-8946-8725-64D461B430F7}"/>
              </a:ext>
            </a:extLst>
          </p:cNvPr>
          <p:cNvSpPr>
            <a:spLocks noGrp="1"/>
          </p:cNvSpPr>
          <p:nvPr>
            <p:ph type="pic" sz="quarter" idx="13"/>
          </p:nvPr>
        </p:nvSpPr>
        <p:spPr>
          <a:xfrm>
            <a:off x="0" y="2167200"/>
            <a:ext cx="6089904" cy="3960000"/>
          </a:xfrm>
          <a:solidFill>
            <a:schemeClr val="accent5">
              <a:lumMod val="40000"/>
              <a:lumOff val="60000"/>
            </a:schemeClr>
          </a:solidFill>
        </p:spPr>
        <p:txBody>
          <a:bodyPr/>
          <a:lstStyle>
            <a:lvl1pPr>
              <a:defRPr>
                <a:solidFill>
                  <a:schemeClr val="tx1"/>
                </a:solidFill>
              </a:defRPr>
            </a:lvl1pPr>
          </a:lstStyle>
          <a:p>
            <a:r>
              <a:rPr lang="en-GB"/>
              <a:t>Click icon to add picture</a:t>
            </a:r>
            <a:endParaRPr lang="en-US" dirty="0"/>
          </a:p>
        </p:txBody>
      </p:sp>
      <p:sp>
        <p:nvSpPr>
          <p:cNvPr id="15" name="Picture Placeholder 6">
            <a:extLst>
              <a:ext uri="{FF2B5EF4-FFF2-40B4-BE49-F238E27FC236}">
                <a16:creationId xmlns:a16="http://schemas.microsoft.com/office/drawing/2014/main" id="{360609AC-B2DC-0B4D-9122-4C65CC8E5C70}"/>
              </a:ext>
            </a:extLst>
          </p:cNvPr>
          <p:cNvSpPr>
            <a:spLocks noGrp="1"/>
          </p:cNvSpPr>
          <p:nvPr>
            <p:ph type="pic" sz="quarter" idx="14"/>
          </p:nvPr>
        </p:nvSpPr>
        <p:spPr>
          <a:xfrm>
            <a:off x="6089903" y="2167200"/>
            <a:ext cx="6098921" cy="3960000"/>
          </a:xfrm>
          <a:solidFill>
            <a:schemeClr val="accent6">
              <a:lumMod val="90000"/>
            </a:schemeClr>
          </a:solidFill>
        </p:spPr>
        <p:txBody>
          <a:bodyPr/>
          <a:lstStyle>
            <a:lvl1pPr>
              <a:defRPr>
                <a:solidFill>
                  <a:schemeClr val="tx1"/>
                </a:solidFill>
              </a:defRPr>
            </a:lvl1pPr>
          </a:lstStyle>
          <a:p>
            <a:r>
              <a:rPr lang="en-GB"/>
              <a:t>Click icon to add picture</a:t>
            </a:r>
            <a:endParaRPr lang="en-US" dirty="0"/>
          </a:p>
        </p:txBody>
      </p:sp>
      <p:pic>
        <p:nvPicPr>
          <p:cNvPr id="5" name="Picture 11">
            <a:extLst>
              <a:ext uri="{FF2B5EF4-FFF2-40B4-BE49-F238E27FC236}">
                <a16:creationId xmlns:a16="http://schemas.microsoft.com/office/drawing/2014/main" id="{F3754959-1651-475F-048F-194CDF42590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9" name="Text Placeholder 8">
            <a:extLst>
              <a:ext uri="{FF2B5EF4-FFF2-40B4-BE49-F238E27FC236}">
                <a16:creationId xmlns:a16="http://schemas.microsoft.com/office/drawing/2014/main" id="{0D1645CA-2436-B949-973D-DF39346DF1D6}"/>
              </a:ext>
            </a:extLst>
          </p:cNvPr>
          <p:cNvSpPr>
            <a:spLocks noGrp="1"/>
          </p:cNvSpPr>
          <p:nvPr>
            <p:ph type="body" sz="quarter" idx="15"/>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GB" dirty="0"/>
              <a:t>Click to edit Master text styles</a:t>
            </a:r>
          </a:p>
          <a:p>
            <a:pPr lvl="1"/>
            <a:r>
              <a:rPr lang="en-GB" dirty="0"/>
              <a:t>Second level</a:t>
            </a:r>
            <a:endParaRPr lang="en-US" dirty="0"/>
          </a:p>
        </p:txBody>
      </p:sp>
      <p:sp>
        <p:nvSpPr>
          <p:cNvPr id="14" name="Picture Placeholder 13">
            <a:extLst>
              <a:ext uri="{FF2B5EF4-FFF2-40B4-BE49-F238E27FC236}">
                <a16:creationId xmlns:a16="http://schemas.microsoft.com/office/drawing/2014/main" id="{0CA474A8-35B4-3742-6150-AA48CA528D42}"/>
              </a:ext>
            </a:extLst>
          </p:cNvPr>
          <p:cNvSpPr>
            <a:spLocks noGrp="1"/>
          </p:cNvSpPr>
          <p:nvPr>
            <p:ph type="pic" sz="quarter" idx="16" hasCustomPrompt="1"/>
          </p:nvPr>
        </p:nvSpPr>
        <p:spPr>
          <a:xfrm>
            <a:off x="8772525" y="2166938"/>
            <a:ext cx="3416300" cy="3960812"/>
          </a:xfrm>
        </p:spPr>
        <p:txBody>
          <a:bodyPr/>
          <a:lstStyle/>
          <a:p>
            <a:r>
              <a:rPr lang="en-US" dirty="0"/>
              <a:t>Insert plus graphic here</a:t>
            </a:r>
          </a:p>
        </p:txBody>
      </p:sp>
      <p:pic>
        <p:nvPicPr>
          <p:cNvPr id="2" name="Picture 11">
            <a:extLst>
              <a:ext uri="{FF2B5EF4-FFF2-40B4-BE49-F238E27FC236}">
                <a16:creationId xmlns:a16="http://schemas.microsoft.com/office/drawing/2014/main" id="{4C7E7929-980B-6843-673E-6746F2FA8F3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74293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Option Title Slide – 1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a:defRPr sz="1600"/>
            </a:lvl1pPr>
          </a:lstStyle>
          <a:p>
            <a:pPr lvl="0"/>
            <a:r>
              <a:rPr lang="en-US" dirty="0"/>
              <a:t>Date</a:t>
            </a:r>
          </a:p>
        </p:txBody>
      </p:sp>
      <p:sp>
        <p:nvSpPr>
          <p:cNvPr id="12" name="Picture Placeholder 4">
            <a:extLst>
              <a:ext uri="{FF2B5EF4-FFF2-40B4-BE49-F238E27FC236}">
                <a16:creationId xmlns:a16="http://schemas.microsoft.com/office/drawing/2014/main" id="{51756051-9A7D-8946-8725-64D461B430F7}"/>
              </a:ext>
            </a:extLst>
          </p:cNvPr>
          <p:cNvSpPr>
            <a:spLocks noGrp="1"/>
          </p:cNvSpPr>
          <p:nvPr>
            <p:ph type="pic" sz="quarter" idx="13"/>
          </p:nvPr>
        </p:nvSpPr>
        <p:spPr>
          <a:xfrm>
            <a:off x="-1" y="2167200"/>
            <a:ext cx="12188825" cy="3960000"/>
          </a:xfrm>
          <a:solidFill>
            <a:schemeClr val="accent5">
              <a:lumMod val="40000"/>
              <a:lumOff val="60000"/>
            </a:schemeClr>
          </a:solidFill>
        </p:spPr>
        <p:txBody>
          <a:bodyPr/>
          <a:lstStyle>
            <a:lvl1pPr>
              <a:defRPr>
                <a:solidFill>
                  <a:schemeClr val="tx1"/>
                </a:solidFill>
              </a:defRPr>
            </a:lvl1pPr>
          </a:lstStyle>
          <a:p>
            <a:r>
              <a:rPr lang="en-US"/>
              <a:t>Click icon to add picture</a:t>
            </a:r>
            <a:endParaRPr lang="en-US" dirty="0"/>
          </a:p>
        </p:txBody>
      </p:sp>
      <p:pic>
        <p:nvPicPr>
          <p:cNvPr id="2" name="Picture 11">
            <a:extLst>
              <a:ext uri="{FF2B5EF4-FFF2-40B4-BE49-F238E27FC236}">
                <a16:creationId xmlns:a16="http://schemas.microsoft.com/office/drawing/2014/main" id="{5C2808F5-157E-4BA6-D7D2-2910907F678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7816" y="6197600"/>
            <a:ext cx="1571701" cy="580943"/>
          </a:xfrm>
          <a:prstGeom prst="rect">
            <a:avLst/>
          </a:prstGeom>
        </p:spPr>
      </p:pic>
      <p:pic>
        <p:nvPicPr>
          <p:cNvPr id="3" name="Picture 11">
            <a:extLst>
              <a:ext uri="{FF2B5EF4-FFF2-40B4-BE49-F238E27FC236}">
                <a16:creationId xmlns:a16="http://schemas.microsoft.com/office/drawing/2014/main" id="{7ADB0171-AF3E-23F6-06B5-2B391C0545A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11" name="Text Placeholder 10">
            <a:extLst>
              <a:ext uri="{FF2B5EF4-FFF2-40B4-BE49-F238E27FC236}">
                <a16:creationId xmlns:a16="http://schemas.microsoft.com/office/drawing/2014/main" id="{31C36FEB-4B2F-7500-A18A-9DB1CCB53789}"/>
              </a:ext>
            </a:extLst>
          </p:cNvPr>
          <p:cNvSpPr>
            <a:spLocks noGrp="1"/>
          </p:cNvSpPr>
          <p:nvPr>
            <p:ph type="body" sz="quarter" idx="14"/>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794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Option Title Slide – 3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marL="0" indent="0">
              <a:buFont typeface="Arial" panose="020B0604020202020204" pitchFamily="34" charset="0"/>
              <a:buNone/>
              <a:defRPr sz="1600"/>
            </a:lvl1pPr>
          </a:lstStyle>
          <a:p>
            <a:pPr lvl="0"/>
            <a:r>
              <a:rPr lang="en-US" dirty="0"/>
              <a:t>Date</a:t>
            </a:r>
          </a:p>
        </p:txBody>
      </p:sp>
      <p:sp>
        <p:nvSpPr>
          <p:cNvPr id="13" name="Picture Placeholder 10">
            <a:extLst>
              <a:ext uri="{FF2B5EF4-FFF2-40B4-BE49-F238E27FC236}">
                <a16:creationId xmlns:a16="http://schemas.microsoft.com/office/drawing/2014/main" id="{549AF6A8-1B15-2842-AF0E-C70B0F717C8F}"/>
              </a:ext>
            </a:extLst>
          </p:cNvPr>
          <p:cNvSpPr>
            <a:spLocks noGrp="1"/>
          </p:cNvSpPr>
          <p:nvPr>
            <p:ph type="pic" sz="quarter" idx="16"/>
          </p:nvPr>
        </p:nvSpPr>
        <p:spPr>
          <a:xfrm>
            <a:off x="8131629" y="2168685"/>
            <a:ext cx="4057195" cy="3960654"/>
          </a:xfrm>
          <a:solidFill>
            <a:schemeClr val="accent5">
              <a:lumMod val="40000"/>
              <a:lumOff val="60000"/>
            </a:schemeClr>
          </a:solidFill>
        </p:spPr>
        <p:txBody>
          <a:bodyPr/>
          <a:lstStyle>
            <a:lvl1pPr marL="0" indent="0">
              <a:buFont typeface="Arial" panose="020B0604020202020204" pitchFamily="34" charset="0"/>
              <a:buNone/>
              <a:defRPr>
                <a:solidFill>
                  <a:schemeClr val="tx1"/>
                </a:solidFill>
              </a:defRPr>
            </a:lvl1pPr>
          </a:lstStyle>
          <a:p>
            <a:r>
              <a:rPr lang="en-GB"/>
              <a:t>Click icon to add picture</a:t>
            </a:r>
            <a:endParaRPr lang="en-US" dirty="0"/>
          </a:p>
        </p:txBody>
      </p:sp>
      <p:sp>
        <p:nvSpPr>
          <p:cNvPr id="16" name="Picture Placeholder 6">
            <a:extLst>
              <a:ext uri="{FF2B5EF4-FFF2-40B4-BE49-F238E27FC236}">
                <a16:creationId xmlns:a16="http://schemas.microsoft.com/office/drawing/2014/main" id="{64D28919-64DA-B846-9EB7-ED12C4E37083}"/>
              </a:ext>
            </a:extLst>
          </p:cNvPr>
          <p:cNvSpPr>
            <a:spLocks noGrp="1"/>
          </p:cNvSpPr>
          <p:nvPr>
            <p:ph type="pic" sz="quarter" idx="14"/>
          </p:nvPr>
        </p:nvSpPr>
        <p:spPr>
          <a:xfrm>
            <a:off x="4057196" y="2168525"/>
            <a:ext cx="4071694" cy="3960813"/>
          </a:xfrm>
          <a:solidFill>
            <a:schemeClr val="accent6">
              <a:lumMod val="90000"/>
            </a:schemeClr>
          </a:solidFill>
        </p:spPr>
        <p:txBody>
          <a:bodyPr/>
          <a:lstStyle>
            <a:lvl1pPr marL="0" indent="0">
              <a:buFont typeface="Arial" panose="020B0604020202020204" pitchFamily="34" charset="0"/>
              <a:buNone/>
              <a:defRPr>
                <a:solidFill>
                  <a:schemeClr val="tx1"/>
                </a:solidFill>
              </a:defRPr>
            </a:lvl1pPr>
          </a:lstStyle>
          <a:p>
            <a:r>
              <a:rPr lang="en-GB"/>
              <a:t>Click icon to add picture</a:t>
            </a:r>
            <a:endParaRPr lang="en-US" dirty="0"/>
          </a:p>
        </p:txBody>
      </p:sp>
      <p:sp>
        <p:nvSpPr>
          <p:cNvPr id="17" name="Picture Placeholder 4">
            <a:extLst>
              <a:ext uri="{FF2B5EF4-FFF2-40B4-BE49-F238E27FC236}">
                <a16:creationId xmlns:a16="http://schemas.microsoft.com/office/drawing/2014/main" id="{A81E7B52-CF82-A242-B1D6-56A89602D115}"/>
              </a:ext>
            </a:extLst>
          </p:cNvPr>
          <p:cNvSpPr>
            <a:spLocks noGrp="1"/>
          </p:cNvSpPr>
          <p:nvPr>
            <p:ph type="pic" sz="quarter" idx="13"/>
          </p:nvPr>
        </p:nvSpPr>
        <p:spPr>
          <a:xfrm>
            <a:off x="0" y="2168526"/>
            <a:ext cx="4059936" cy="3960812"/>
          </a:xfrm>
          <a:solidFill>
            <a:schemeClr val="accent5">
              <a:lumMod val="40000"/>
              <a:lumOff val="60000"/>
            </a:schemeClr>
          </a:solidFill>
        </p:spPr>
        <p:txBody>
          <a:bodyPr/>
          <a:lstStyle>
            <a:lvl1pPr marL="0" indent="0">
              <a:buFont typeface="Arial" panose="020B0604020202020204" pitchFamily="34" charset="0"/>
              <a:buNone/>
              <a:defRPr>
                <a:solidFill>
                  <a:schemeClr val="tx1"/>
                </a:solidFill>
              </a:defRPr>
            </a:lvl1pPr>
          </a:lstStyle>
          <a:p>
            <a:r>
              <a:rPr lang="en-GB"/>
              <a:t>Click icon to add picture</a:t>
            </a:r>
            <a:endParaRPr lang="en-US" dirty="0"/>
          </a:p>
        </p:txBody>
      </p:sp>
      <p:pic>
        <p:nvPicPr>
          <p:cNvPr id="6" name="Picture 11">
            <a:extLst>
              <a:ext uri="{FF2B5EF4-FFF2-40B4-BE49-F238E27FC236}">
                <a16:creationId xmlns:a16="http://schemas.microsoft.com/office/drawing/2014/main" id="{A72FF3EA-B9AA-098C-8A2E-D65A12EA91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15" name="Text Placeholder 14">
            <a:extLst>
              <a:ext uri="{FF2B5EF4-FFF2-40B4-BE49-F238E27FC236}">
                <a16:creationId xmlns:a16="http://schemas.microsoft.com/office/drawing/2014/main" id="{92732613-A625-4CDE-1DCA-4930B3760B16}"/>
              </a:ext>
            </a:extLst>
          </p:cNvPr>
          <p:cNvSpPr>
            <a:spLocks noGrp="1"/>
          </p:cNvSpPr>
          <p:nvPr>
            <p:ph type="body" sz="quarter" idx="17"/>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GB" dirty="0"/>
              <a:t>Click to edit Master text styles</a:t>
            </a:r>
          </a:p>
          <a:p>
            <a:pPr lvl="1"/>
            <a:r>
              <a:rPr lang="en-GB" dirty="0"/>
              <a:t>Second level</a:t>
            </a:r>
            <a:endParaRPr lang="en-US" dirty="0"/>
          </a:p>
        </p:txBody>
      </p:sp>
      <p:pic>
        <p:nvPicPr>
          <p:cNvPr id="2" name="Picture 11">
            <a:extLst>
              <a:ext uri="{FF2B5EF4-FFF2-40B4-BE49-F238E27FC236}">
                <a16:creationId xmlns:a16="http://schemas.microsoft.com/office/drawing/2014/main" id="{3710020F-ADBF-A7E6-61F9-D787FF4614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72092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126E292-E4E2-947E-4970-45062EE869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482"/>
          <a:stretch/>
        </p:blipFill>
        <p:spPr>
          <a:xfrm>
            <a:off x="6883051" y="0"/>
            <a:ext cx="5305773" cy="6858000"/>
          </a:xfrm>
          <a:prstGeom prst="rect">
            <a:avLst/>
          </a:prstGeom>
        </p:spPr>
      </p:pic>
      <p:sp>
        <p:nvSpPr>
          <p:cNvPr id="19" name="Text Placeholder 18">
            <a:extLst>
              <a:ext uri="{FF2B5EF4-FFF2-40B4-BE49-F238E27FC236}">
                <a16:creationId xmlns:a16="http://schemas.microsoft.com/office/drawing/2014/main" id="{FFA57AC8-F063-E042-A3E3-740734C66D8C}"/>
              </a:ext>
            </a:extLst>
          </p:cNvPr>
          <p:cNvSpPr>
            <a:spLocks noGrp="1"/>
          </p:cNvSpPr>
          <p:nvPr>
            <p:ph type="body" sz="quarter" idx="13"/>
          </p:nvPr>
        </p:nvSpPr>
        <p:spPr>
          <a:xfrm>
            <a:off x="693738" y="2298526"/>
            <a:ext cx="6189314" cy="2260948"/>
          </a:xfrm>
        </p:spPr>
        <p:txBody>
          <a:bodyPr lIns="0" tIns="0" rIns="0" bIns="0" anchor="ctr" anchorCtr="0"/>
          <a:lstStyle>
            <a:lvl1pPr marL="0" marR="0" indent="0" algn="l" defTabSz="914400" rtl="0" eaLnBrk="1" fontAlgn="auto" latinLnBrk="0" hangingPunct="1">
              <a:lnSpc>
                <a:spcPct val="100000"/>
              </a:lnSpc>
              <a:spcBef>
                <a:spcPts val="1500"/>
              </a:spcBef>
              <a:spcAft>
                <a:spcPts val="1500"/>
              </a:spcAft>
              <a:buClr>
                <a:schemeClr val="accent1"/>
              </a:buClr>
              <a:buSzTx/>
              <a:buFont typeface="Symbol" panose="05050102010706020507" pitchFamily="18" charset="2"/>
              <a:buNone/>
              <a:tabLst/>
              <a:defRPr sz="3200" b="1">
                <a:solidFill>
                  <a:schemeClr val="tx1"/>
                </a:solidFill>
              </a:defRPr>
            </a:lvl1pPr>
            <a:lvl2pPr marL="0" indent="0">
              <a:spcBef>
                <a:spcPts val="0"/>
              </a:spcBef>
              <a:spcAft>
                <a:spcPts val="1500"/>
              </a:spcAft>
              <a:buNone/>
              <a:defRPr>
                <a:solidFill>
                  <a:schemeClr val="tx1"/>
                </a:solidFill>
              </a:defRPr>
            </a:lvl2pPr>
            <a:lvl3pPr marL="6350" indent="0">
              <a:buNone/>
              <a:tabLst/>
              <a:defRPr/>
            </a:lvl3pPr>
            <a:lvl4pPr marL="628650" indent="-623888">
              <a:buNone/>
              <a:tabLst/>
              <a:defRPr/>
            </a:lvl4pPr>
            <a:lvl5pPr marL="628650" indent="-623888">
              <a:buNone/>
              <a:tabLst/>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GB" dirty="0"/>
              <a:t>Click to edit Master text styles</a:t>
            </a:r>
          </a:p>
          <a:p>
            <a:pPr marL="0" marR="0" lvl="1"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GB" dirty="0"/>
              <a:t>Second level</a:t>
            </a:r>
          </a:p>
        </p:txBody>
      </p:sp>
      <p:pic>
        <p:nvPicPr>
          <p:cNvPr id="6" name="Picture 11">
            <a:extLst>
              <a:ext uri="{FF2B5EF4-FFF2-40B4-BE49-F238E27FC236}">
                <a16:creationId xmlns:a16="http://schemas.microsoft.com/office/drawing/2014/main" id="{BDADED33-F999-47E8-9CB4-D761C68D41C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pic>
        <p:nvPicPr>
          <p:cNvPr id="2" name="Picture 11">
            <a:extLst>
              <a:ext uri="{FF2B5EF4-FFF2-40B4-BE49-F238E27FC236}">
                <a16:creationId xmlns:a16="http://schemas.microsoft.com/office/drawing/2014/main" id="{8974C2B9-4D06-D9D9-71BE-91790D7C111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559053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5BF356FE-1019-2B4A-9D5F-A2BCB4E20AAE}"/>
              </a:ext>
            </a:extLst>
          </p:cNvPr>
          <p:cNvSpPr>
            <a:spLocks noGrp="1"/>
          </p:cNvSpPr>
          <p:nvPr>
            <p:ph sz="quarter" idx="11"/>
          </p:nvPr>
        </p:nvSpPr>
        <p:spPr>
          <a:xfrm>
            <a:off x="720000" y="1557338"/>
            <a:ext cx="8434369"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15" name="Picture 11">
            <a:extLst>
              <a:ext uri="{FF2B5EF4-FFF2-40B4-BE49-F238E27FC236}">
                <a16:creationId xmlns:a16="http://schemas.microsoft.com/office/drawing/2014/main" id="{D9EEE1E9-BC1C-E029-AA6B-2BC5A40A9C7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16" name="Footer Placeholder 15">
            <a:extLst>
              <a:ext uri="{FF2B5EF4-FFF2-40B4-BE49-F238E27FC236}">
                <a16:creationId xmlns:a16="http://schemas.microsoft.com/office/drawing/2014/main" id="{26C909B7-B65D-235A-F0D1-9F940A8DA451}"/>
              </a:ext>
            </a:extLst>
          </p:cNvPr>
          <p:cNvSpPr>
            <a:spLocks noGrp="1"/>
          </p:cNvSpPr>
          <p:nvPr>
            <p:ph type="ftr" sz="quarter" idx="12"/>
          </p:nvPr>
        </p:nvSpPr>
        <p:spPr/>
        <p:txBody>
          <a:bodyPr/>
          <a:lstStyle/>
          <a:p>
            <a:r>
              <a:rPr lang="en-US"/>
              <a:t>© Copyright 2023 Sensia. All Rights Reserved</a:t>
            </a:r>
            <a:endParaRPr lang="en-US" dirty="0"/>
          </a:p>
        </p:txBody>
      </p:sp>
      <p:sp>
        <p:nvSpPr>
          <p:cNvPr id="2" name="Title 1">
            <a:extLst>
              <a:ext uri="{FF2B5EF4-FFF2-40B4-BE49-F238E27FC236}">
                <a16:creationId xmlns:a16="http://schemas.microsoft.com/office/drawing/2014/main" id="{673FADFB-745D-496C-484C-A22698EEE304}"/>
              </a:ext>
            </a:extLst>
          </p:cNvPr>
          <p:cNvSpPr>
            <a:spLocks noGrp="1"/>
          </p:cNvSpPr>
          <p:nvPr>
            <p:ph type="title"/>
          </p:nvPr>
        </p:nvSpPr>
        <p:spPr/>
        <p:txBody>
          <a:bodyPr/>
          <a:lstStyle/>
          <a:p>
            <a:r>
              <a:rPr lang="en-GB" dirty="0"/>
              <a:t>Click to edit Master title style</a:t>
            </a:r>
            <a:endParaRPr lang="en-US" dirty="0"/>
          </a:p>
        </p:txBody>
      </p:sp>
      <p:pic>
        <p:nvPicPr>
          <p:cNvPr id="3" name="Picture 11">
            <a:extLst>
              <a:ext uri="{FF2B5EF4-FFF2-40B4-BE49-F238E27FC236}">
                <a16:creationId xmlns:a16="http://schemas.microsoft.com/office/drawing/2014/main" id="{A22E7753-A401-7220-53FF-BDE2FA1CE37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78807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31F92A4-E10F-FF49-2F51-6DDB988331EC}"/>
              </a:ext>
            </a:extLst>
          </p:cNvPr>
          <p:cNvSpPr>
            <a:spLocks noGrp="1"/>
          </p:cNvSpPr>
          <p:nvPr>
            <p:ph type="pic" sz="quarter" idx="12" hasCustomPrompt="1"/>
          </p:nvPr>
        </p:nvSpPr>
        <p:spPr>
          <a:xfrm>
            <a:off x="6202363" y="1557338"/>
            <a:ext cx="5986462" cy="5300662"/>
          </a:xfrm>
        </p:spPr>
        <p:txBody>
          <a:bodyPr/>
          <a:lstStyle/>
          <a:p>
            <a:r>
              <a:rPr lang="en-US" dirty="0"/>
              <a:t>Insert cutout image</a:t>
            </a:r>
          </a:p>
          <a:p>
            <a:endParaRPr lang="en-US" dirty="0"/>
          </a:p>
        </p:txBody>
      </p:sp>
      <p:pic>
        <p:nvPicPr>
          <p:cNvPr id="2" name="Graphic 1">
            <a:extLst>
              <a:ext uri="{FF2B5EF4-FFF2-40B4-BE49-F238E27FC236}">
                <a16:creationId xmlns:a16="http://schemas.microsoft.com/office/drawing/2014/main" id="{8ADB1884-553C-FA07-3221-CF2239FC14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75" y="0"/>
            <a:ext cx="12192000" cy="6858000"/>
          </a:xfrm>
          <a:prstGeom prst="rect">
            <a:avLst/>
          </a:prstGeom>
        </p:spPr>
      </p:pic>
      <p:sp>
        <p:nvSpPr>
          <p:cNvPr id="10" name="Content Placeholder 7">
            <a:extLst>
              <a:ext uri="{FF2B5EF4-FFF2-40B4-BE49-F238E27FC236}">
                <a16:creationId xmlns:a16="http://schemas.microsoft.com/office/drawing/2014/main" id="{5BF356FE-1019-2B4A-9D5F-A2BCB4E20AAE}"/>
              </a:ext>
            </a:extLst>
          </p:cNvPr>
          <p:cNvSpPr>
            <a:spLocks noGrp="1"/>
          </p:cNvSpPr>
          <p:nvPr>
            <p:ph sz="quarter" idx="11"/>
          </p:nvPr>
        </p:nvSpPr>
        <p:spPr>
          <a:xfrm>
            <a:off x="720000"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8" name="Picture 11">
            <a:extLst>
              <a:ext uri="{FF2B5EF4-FFF2-40B4-BE49-F238E27FC236}">
                <a16:creationId xmlns:a16="http://schemas.microsoft.com/office/drawing/2014/main" id="{42FABAB6-16FE-22C7-745B-80855B9C93F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9" name="Footer Placeholder 8">
            <a:extLst>
              <a:ext uri="{FF2B5EF4-FFF2-40B4-BE49-F238E27FC236}">
                <a16:creationId xmlns:a16="http://schemas.microsoft.com/office/drawing/2014/main" id="{B41EDFA0-D389-7033-D3D6-CFEF5DA314F0}"/>
              </a:ext>
            </a:extLst>
          </p:cNvPr>
          <p:cNvSpPr>
            <a:spLocks noGrp="1"/>
          </p:cNvSpPr>
          <p:nvPr>
            <p:ph type="ftr" sz="quarter" idx="13"/>
          </p:nvPr>
        </p:nvSpPr>
        <p:spPr/>
        <p:txBody>
          <a:bodyPr/>
          <a:lstStyle/>
          <a:p>
            <a:r>
              <a:rPr lang="en-US"/>
              <a:t>© Copyright 2023 Sensia. All Rights Reserved</a:t>
            </a:r>
            <a:endParaRPr lang="en-US" dirty="0"/>
          </a:p>
        </p:txBody>
      </p:sp>
      <p:sp>
        <p:nvSpPr>
          <p:cNvPr id="4" name="Title 3">
            <a:extLst>
              <a:ext uri="{FF2B5EF4-FFF2-40B4-BE49-F238E27FC236}">
                <a16:creationId xmlns:a16="http://schemas.microsoft.com/office/drawing/2014/main" id="{DB9687CE-59CB-814D-9933-020AF893F088}"/>
              </a:ext>
            </a:extLst>
          </p:cNvPr>
          <p:cNvSpPr>
            <a:spLocks noGrp="1"/>
          </p:cNvSpPr>
          <p:nvPr>
            <p:ph type="title"/>
          </p:nvPr>
        </p:nvSpPr>
        <p:spPr/>
        <p:txBody>
          <a:bodyPr/>
          <a:lstStyle/>
          <a:p>
            <a:r>
              <a:rPr lang="en-GB"/>
              <a:t>Click to edit Master title style</a:t>
            </a:r>
            <a:endParaRPr lang="en-US"/>
          </a:p>
        </p:txBody>
      </p:sp>
      <p:pic>
        <p:nvPicPr>
          <p:cNvPr id="3" name="Picture 11">
            <a:extLst>
              <a:ext uri="{FF2B5EF4-FFF2-40B4-BE49-F238E27FC236}">
                <a16:creationId xmlns:a16="http://schemas.microsoft.com/office/drawing/2014/main" id="{B6E9A534-EEAD-760F-CAC0-E01CDC386D1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7613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1D5AC2-C246-49D9-3825-3C704A44A3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75" y="0"/>
            <a:ext cx="12192000" cy="6858000"/>
          </a:xfrm>
          <a:prstGeom prst="rect">
            <a:avLst/>
          </a:prstGeom>
        </p:spPr>
      </p:pic>
      <p:sp>
        <p:nvSpPr>
          <p:cNvPr id="10" name="Content Placeholder 7">
            <a:extLst>
              <a:ext uri="{FF2B5EF4-FFF2-40B4-BE49-F238E27FC236}">
                <a16:creationId xmlns:a16="http://schemas.microsoft.com/office/drawing/2014/main" id="{5BF356FE-1019-2B4A-9D5F-A2BCB4E20AAE}"/>
              </a:ext>
            </a:extLst>
          </p:cNvPr>
          <p:cNvSpPr>
            <a:spLocks noGrp="1"/>
          </p:cNvSpPr>
          <p:nvPr>
            <p:ph sz="quarter" idx="11"/>
          </p:nvPr>
        </p:nvSpPr>
        <p:spPr>
          <a:xfrm>
            <a:off x="720000" y="1557338"/>
            <a:ext cx="8434369" cy="4572000"/>
          </a:xfrm>
        </p:spPr>
        <p:txBody>
          <a:bodyPr/>
          <a:lstStyle>
            <a:lvl1pPr>
              <a:defRPr>
                <a:solidFill>
                  <a:schemeClr val="tx1"/>
                </a:solidFill>
              </a:defRPr>
            </a:lvl1pPr>
            <a:lvl2pPr marL="319088" indent="-319088">
              <a:buFont typeface="Wingdings" pitchFamily="2" charset="2"/>
              <a:buChar char="§"/>
              <a:defRPr>
                <a:solidFill>
                  <a:schemeClr val="tx1"/>
                </a:solidFill>
              </a:defRPr>
            </a:lvl2pPr>
            <a:lvl3pPr>
              <a:defRPr>
                <a:solidFill>
                  <a:schemeClr val="tx1"/>
                </a:solidFill>
              </a:defRPr>
            </a:lvl3pPr>
            <a:lvl4pPr marL="914400" indent="-285750">
              <a:buFont typeface="Wingdings" pitchFamily="2" charset="2"/>
              <a:buChar cha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6" name="Picture 11">
            <a:extLst>
              <a:ext uri="{FF2B5EF4-FFF2-40B4-BE49-F238E27FC236}">
                <a16:creationId xmlns:a16="http://schemas.microsoft.com/office/drawing/2014/main" id="{A139D977-19A4-BC64-5CF4-87D1BF202DA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DFFC6302-705B-00E0-D4FA-FEBE9F27A20F}"/>
              </a:ext>
            </a:extLst>
          </p:cNvPr>
          <p:cNvSpPr>
            <a:spLocks noGrp="1"/>
          </p:cNvSpPr>
          <p:nvPr>
            <p:ph type="ftr" sz="quarter" idx="12"/>
          </p:nvPr>
        </p:nvSpPr>
        <p:spPr/>
        <p:txBody>
          <a:bodyPr/>
          <a:lstStyle/>
          <a:p>
            <a:r>
              <a:rPr lang="en-US"/>
              <a:t>© Copyright 2023 Sensia. All Rights Reserved</a:t>
            </a:r>
            <a:endParaRPr lang="en-US" dirty="0"/>
          </a:p>
        </p:txBody>
      </p:sp>
      <p:sp>
        <p:nvSpPr>
          <p:cNvPr id="3" name="Title 2">
            <a:extLst>
              <a:ext uri="{FF2B5EF4-FFF2-40B4-BE49-F238E27FC236}">
                <a16:creationId xmlns:a16="http://schemas.microsoft.com/office/drawing/2014/main" id="{3B4D143E-D74D-C6E2-413A-89E476F495BC}"/>
              </a:ext>
            </a:extLst>
          </p:cNvPr>
          <p:cNvSpPr>
            <a:spLocks noGrp="1"/>
          </p:cNvSpPr>
          <p:nvPr>
            <p:ph type="title"/>
          </p:nvPr>
        </p:nvSpPr>
        <p:spPr/>
        <p:txBody>
          <a:bodyPr/>
          <a:lstStyle/>
          <a:p>
            <a:r>
              <a:rPr lang="en-GB"/>
              <a:t>Click to edit Master title style</a:t>
            </a:r>
            <a:endParaRPr lang="en-US"/>
          </a:p>
        </p:txBody>
      </p:sp>
      <p:pic>
        <p:nvPicPr>
          <p:cNvPr id="2" name="Picture 11">
            <a:extLst>
              <a:ext uri="{FF2B5EF4-FFF2-40B4-BE49-F238E27FC236}">
                <a16:creationId xmlns:a16="http://schemas.microsoft.com/office/drawing/2014/main" id="{78649490-EE4D-91DB-7FE8-7458E65DE45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994871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x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5A105B-FEBE-4452-9B08-C36F66D52839}"/>
              </a:ext>
            </a:extLst>
          </p:cNvPr>
          <p:cNvSpPr>
            <a:spLocks noGrp="1"/>
          </p:cNvSpPr>
          <p:nvPr>
            <p:ph type="pic" sz="quarter" idx="10"/>
          </p:nvPr>
        </p:nvSpPr>
        <p:spPr>
          <a:xfrm>
            <a:off x="719999" y="1557338"/>
            <a:ext cx="10748825" cy="4571999"/>
          </a:xfrm>
          <a:prstGeom prst="rect">
            <a:avLst/>
          </a:prstGeom>
        </p:spPr>
        <p:txBody>
          <a:bodyPr/>
          <a:lstStyle>
            <a:lvl1pPr>
              <a:defRPr/>
            </a:lvl1pPr>
          </a:lstStyle>
          <a:p>
            <a:r>
              <a:rPr lang="en-GB"/>
              <a:t>Click icon to add picture</a:t>
            </a:r>
            <a:endParaRPr lang="en-US" dirty="0"/>
          </a:p>
        </p:txBody>
      </p:sp>
      <p:sp>
        <p:nvSpPr>
          <p:cNvPr id="17" name="Slide Number Placeholder 4">
            <a:extLst>
              <a:ext uri="{FF2B5EF4-FFF2-40B4-BE49-F238E27FC236}">
                <a16:creationId xmlns:a16="http://schemas.microsoft.com/office/drawing/2014/main" id="{3E3ECC95-9108-FF4A-A77E-A41BB89151C7}"/>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7" name="Picture 11">
            <a:extLst>
              <a:ext uri="{FF2B5EF4-FFF2-40B4-BE49-F238E27FC236}">
                <a16:creationId xmlns:a16="http://schemas.microsoft.com/office/drawing/2014/main" id="{4BA6586D-6109-C708-F6F9-02FEB34E9B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8" name="Footer Placeholder 7">
            <a:extLst>
              <a:ext uri="{FF2B5EF4-FFF2-40B4-BE49-F238E27FC236}">
                <a16:creationId xmlns:a16="http://schemas.microsoft.com/office/drawing/2014/main" id="{92921BD2-B174-8EED-2996-7C7F3A205F9B}"/>
              </a:ext>
            </a:extLst>
          </p:cNvPr>
          <p:cNvSpPr>
            <a:spLocks noGrp="1"/>
          </p:cNvSpPr>
          <p:nvPr>
            <p:ph type="ftr" sz="quarter" idx="11"/>
          </p:nvPr>
        </p:nvSpPr>
        <p:spPr/>
        <p:txBody>
          <a:bodyPr/>
          <a:lstStyle/>
          <a:p>
            <a:r>
              <a:rPr lang="en-US"/>
              <a:t>© Copyright 2023 Sensia. All Rights Reserved</a:t>
            </a:r>
            <a:endParaRPr lang="en-US" dirty="0"/>
          </a:p>
        </p:txBody>
      </p:sp>
      <p:sp>
        <p:nvSpPr>
          <p:cNvPr id="2" name="Title 1">
            <a:extLst>
              <a:ext uri="{FF2B5EF4-FFF2-40B4-BE49-F238E27FC236}">
                <a16:creationId xmlns:a16="http://schemas.microsoft.com/office/drawing/2014/main" id="{0135100E-578D-29DA-1026-042B461A7FAB}"/>
              </a:ext>
            </a:extLst>
          </p:cNvPr>
          <p:cNvSpPr>
            <a:spLocks noGrp="1"/>
          </p:cNvSpPr>
          <p:nvPr>
            <p:ph type="title"/>
          </p:nvPr>
        </p:nvSpPr>
        <p:spPr/>
        <p:txBody>
          <a:bodyPr/>
          <a:lstStyle/>
          <a:p>
            <a:r>
              <a:rPr lang="en-GB"/>
              <a:t>Click to edit Master title style</a:t>
            </a:r>
            <a:endParaRPr lang="en-US"/>
          </a:p>
        </p:txBody>
      </p:sp>
      <p:pic>
        <p:nvPicPr>
          <p:cNvPr id="3" name="Picture 11">
            <a:extLst>
              <a:ext uri="{FF2B5EF4-FFF2-40B4-BE49-F238E27FC236}">
                <a16:creationId xmlns:a16="http://schemas.microsoft.com/office/drawing/2014/main" id="{48D7C3E4-C434-5AD3-FFF2-A53187570B5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64919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hart">
    <p:bg>
      <p:bgPr>
        <a:solidFill>
          <a:schemeClr val="tx2"/>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22F7CC4-B744-4D31-99EE-D58627624FA4}"/>
              </a:ext>
            </a:extLst>
          </p:cNvPr>
          <p:cNvSpPr>
            <a:spLocks noGrp="1"/>
          </p:cNvSpPr>
          <p:nvPr>
            <p:ph type="chart" sz="quarter" idx="10"/>
          </p:nvPr>
        </p:nvSpPr>
        <p:spPr>
          <a:xfrm>
            <a:off x="720000" y="1557338"/>
            <a:ext cx="10748825" cy="4572000"/>
          </a:xfrm>
          <a:prstGeom prst="rect">
            <a:avLst/>
          </a:prstGeom>
        </p:spPr>
        <p:txBody>
          <a:bodyPr/>
          <a:lstStyle>
            <a:lvl1pPr>
              <a:defRPr/>
            </a:lvl1pPr>
          </a:lstStyle>
          <a:p>
            <a:r>
              <a:rPr lang="en-GB"/>
              <a:t>Click icon to add chart</a:t>
            </a:r>
            <a:endParaRPr lang="en-US" dirty="0"/>
          </a:p>
        </p:txBody>
      </p:sp>
      <p:sp>
        <p:nvSpPr>
          <p:cNvPr id="14" name="Slide Number Placeholder 4">
            <a:extLst>
              <a:ext uri="{FF2B5EF4-FFF2-40B4-BE49-F238E27FC236}">
                <a16:creationId xmlns:a16="http://schemas.microsoft.com/office/drawing/2014/main" id="{C38B0A71-8528-5A43-8220-A51E73CAE1CF}"/>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4" name="Picture 11">
            <a:extLst>
              <a:ext uri="{FF2B5EF4-FFF2-40B4-BE49-F238E27FC236}">
                <a16:creationId xmlns:a16="http://schemas.microsoft.com/office/drawing/2014/main" id="{02E37BC5-3286-4F72-7832-BFD8679A2D5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5" name="Footer Placeholder 4">
            <a:extLst>
              <a:ext uri="{FF2B5EF4-FFF2-40B4-BE49-F238E27FC236}">
                <a16:creationId xmlns:a16="http://schemas.microsoft.com/office/drawing/2014/main" id="{4B16E17C-A7DA-B52F-F90C-6F2628B85A18}"/>
              </a:ext>
            </a:extLst>
          </p:cNvPr>
          <p:cNvSpPr>
            <a:spLocks noGrp="1"/>
          </p:cNvSpPr>
          <p:nvPr>
            <p:ph type="ftr" sz="quarter" idx="11"/>
          </p:nvPr>
        </p:nvSpPr>
        <p:spPr/>
        <p:txBody>
          <a:bodyPr/>
          <a:lstStyle/>
          <a:p>
            <a:r>
              <a:rPr lang="en-US"/>
              <a:t>© Copyright 2023 Sensia. All Rights Reserved</a:t>
            </a:r>
            <a:endParaRPr lang="en-US" dirty="0"/>
          </a:p>
        </p:txBody>
      </p:sp>
      <p:sp>
        <p:nvSpPr>
          <p:cNvPr id="3" name="Title 2">
            <a:extLst>
              <a:ext uri="{FF2B5EF4-FFF2-40B4-BE49-F238E27FC236}">
                <a16:creationId xmlns:a16="http://schemas.microsoft.com/office/drawing/2014/main" id="{6BCB31B4-E88B-C9B5-C75C-471789300218}"/>
              </a:ext>
            </a:extLst>
          </p:cNvPr>
          <p:cNvSpPr>
            <a:spLocks noGrp="1"/>
          </p:cNvSpPr>
          <p:nvPr>
            <p:ph type="title"/>
          </p:nvPr>
        </p:nvSpPr>
        <p:spPr/>
        <p:txBody>
          <a:bodyPr/>
          <a:lstStyle/>
          <a:p>
            <a:r>
              <a:rPr lang="en-GB"/>
              <a:t>Click to edit Master title style</a:t>
            </a:r>
            <a:endParaRPr lang="en-US"/>
          </a:p>
        </p:txBody>
      </p:sp>
      <p:pic>
        <p:nvPicPr>
          <p:cNvPr id="2" name="Picture 11">
            <a:extLst>
              <a:ext uri="{FF2B5EF4-FFF2-40B4-BE49-F238E27FC236}">
                <a16:creationId xmlns:a16="http://schemas.microsoft.com/office/drawing/2014/main" id="{421322A1-F224-E07D-FE3C-F6F2A2EA43C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00929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x Content">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nchor="t" anchorCtr="0"/>
          <a:lstStyle/>
          <a:p>
            <a:r>
              <a:rPr lang="en-GB" dirty="0"/>
              <a:t>Click to edit Master title style</a:t>
            </a:r>
            <a:endParaRPr lang="en-US" dirty="0"/>
          </a:p>
        </p:txBody>
      </p:sp>
      <p:sp>
        <p:nvSpPr>
          <p:cNvPr id="8" name="Content Placeholder 7"/>
          <p:cNvSpPr>
            <a:spLocks noGrp="1"/>
          </p:cNvSpPr>
          <p:nvPr>
            <p:ph sz="quarter" idx="11"/>
          </p:nvPr>
        </p:nvSpPr>
        <p:spPr>
          <a:xfrm>
            <a:off x="719999"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9"/>
          <p:cNvSpPr>
            <a:spLocks noGrp="1"/>
          </p:cNvSpPr>
          <p:nvPr>
            <p:ph sz="quarter" idx="12"/>
          </p:nvPr>
        </p:nvSpPr>
        <p:spPr>
          <a:xfrm>
            <a:off x="6202361" y="1557338"/>
            <a:ext cx="5266463" cy="4572000"/>
          </a:xfrm>
        </p:spPr>
        <p:txBody>
          <a:bodyPr/>
          <a:lstStyle>
            <a:lvl2pPr marL="319088" indent="-319088">
              <a:buFont typeface="Wingdings" pitchFamily="2"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Slide Number Placeholder 4">
            <a:extLst>
              <a:ext uri="{FF2B5EF4-FFF2-40B4-BE49-F238E27FC236}">
                <a16:creationId xmlns:a16="http://schemas.microsoft.com/office/drawing/2014/main" id="{3ACE6665-232E-334C-A61D-9254F0BD842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5" name="Picture 11">
            <a:extLst>
              <a:ext uri="{FF2B5EF4-FFF2-40B4-BE49-F238E27FC236}">
                <a16:creationId xmlns:a16="http://schemas.microsoft.com/office/drawing/2014/main" id="{FD5C5E04-BB04-B810-1B5D-11A32FA13D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6" name="Footer Placeholder 5">
            <a:extLst>
              <a:ext uri="{FF2B5EF4-FFF2-40B4-BE49-F238E27FC236}">
                <a16:creationId xmlns:a16="http://schemas.microsoft.com/office/drawing/2014/main" id="{E1FEAC6D-88D9-34BB-C974-08D89B1A67DA}"/>
              </a:ext>
            </a:extLst>
          </p:cNvPr>
          <p:cNvSpPr>
            <a:spLocks noGrp="1"/>
          </p:cNvSpPr>
          <p:nvPr>
            <p:ph type="ftr" sz="quarter" idx="13"/>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EC3FE355-1833-8097-CEE5-6686C741691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542429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2x Content">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nchor="t" anchorCtr="0"/>
          <a:lstStyle/>
          <a:p>
            <a:r>
              <a:rPr lang="en-GB"/>
              <a:t>Click to edit Master title style</a:t>
            </a:r>
            <a:endParaRPr lang="en-US" dirty="0"/>
          </a:p>
        </p:txBody>
      </p:sp>
      <p:sp>
        <p:nvSpPr>
          <p:cNvPr id="8" name="Content Placeholder 7"/>
          <p:cNvSpPr>
            <a:spLocks noGrp="1"/>
          </p:cNvSpPr>
          <p:nvPr>
            <p:ph sz="quarter" idx="11"/>
          </p:nvPr>
        </p:nvSpPr>
        <p:spPr>
          <a:xfrm>
            <a:off x="719999"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Slide Number Placeholder 4">
            <a:extLst>
              <a:ext uri="{FF2B5EF4-FFF2-40B4-BE49-F238E27FC236}">
                <a16:creationId xmlns:a16="http://schemas.microsoft.com/office/drawing/2014/main" id="{3ACE6665-232E-334C-A61D-9254F0BD842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sp>
        <p:nvSpPr>
          <p:cNvPr id="6" name="Picture Placeholder 5">
            <a:extLst>
              <a:ext uri="{FF2B5EF4-FFF2-40B4-BE49-F238E27FC236}">
                <a16:creationId xmlns:a16="http://schemas.microsoft.com/office/drawing/2014/main" id="{05817BA0-1EC4-147A-7625-A7EA61DFA6E7}"/>
              </a:ext>
            </a:extLst>
          </p:cNvPr>
          <p:cNvSpPr>
            <a:spLocks noGrp="1"/>
          </p:cNvSpPr>
          <p:nvPr>
            <p:ph type="pic" sz="quarter" idx="12"/>
          </p:nvPr>
        </p:nvSpPr>
        <p:spPr>
          <a:xfrm>
            <a:off x="6886575" y="1557338"/>
            <a:ext cx="4572000" cy="4572000"/>
          </a:xfrm>
          <a:solidFill>
            <a:schemeClr val="accent5">
              <a:lumMod val="20000"/>
              <a:lumOff val="80000"/>
            </a:schemeClr>
          </a:solidFill>
        </p:spPr>
        <p:txBody>
          <a:bodyPr/>
          <a:lstStyle/>
          <a:p>
            <a:endParaRPr lang="en-US"/>
          </a:p>
        </p:txBody>
      </p:sp>
      <p:pic>
        <p:nvPicPr>
          <p:cNvPr id="7" name="Picture 11">
            <a:extLst>
              <a:ext uri="{FF2B5EF4-FFF2-40B4-BE49-F238E27FC236}">
                <a16:creationId xmlns:a16="http://schemas.microsoft.com/office/drawing/2014/main" id="{AE03AD6C-4E49-032D-6692-9DA6CE0877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9" name="Footer Placeholder 8">
            <a:extLst>
              <a:ext uri="{FF2B5EF4-FFF2-40B4-BE49-F238E27FC236}">
                <a16:creationId xmlns:a16="http://schemas.microsoft.com/office/drawing/2014/main" id="{34C6D736-7910-8F28-3146-5E3466926127}"/>
              </a:ext>
            </a:extLst>
          </p:cNvPr>
          <p:cNvSpPr>
            <a:spLocks noGrp="1"/>
          </p:cNvSpPr>
          <p:nvPr>
            <p:ph type="ftr" sz="quarter" idx="13"/>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D55C6A11-39CB-D4A1-E2D0-383813631D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4230330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999" y="432000"/>
            <a:ext cx="10748825" cy="781198"/>
          </a:xfrm>
        </p:spPr>
        <p:txBody>
          <a:bodyPr/>
          <a:lstStyle/>
          <a:p>
            <a:r>
              <a:rPr lang="en-GB"/>
              <a:t>Click to edit Master title style</a:t>
            </a:r>
            <a:endParaRPr lang="en-US"/>
          </a:p>
        </p:txBody>
      </p:sp>
      <p:sp>
        <p:nvSpPr>
          <p:cNvPr id="10" name="Slide Number Placeholder 4">
            <a:extLst>
              <a:ext uri="{FF2B5EF4-FFF2-40B4-BE49-F238E27FC236}">
                <a16:creationId xmlns:a16="http://schemas.microsoft.com/office/drawing/2014/main" id="{FB42427C-8791-4140-91A3-3B227BEDF8C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5" name="Picture 11">
            <a:extLst>
              <a:ext uri="{FF2B5EF4-FFF2-40B4-BE49-F238E27FC236}">
                <a16:creationId xmlns:a16="http://schemas.microsoft.com/office/drawing/2014/main" id="{DC46B755-B375-1F53-D036-96857707DD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6" name="Footer Placeholder 5">
            <a:extLst>
              <a:ext uri="{FF2B5EF4-FFF2-40B4-BE49-F238E27FC236}">
                <a16:creationId xmlns:a16="http://schemas.microsoft.com/office/drawing/2014/main" id="{8FC18B9A-CD47-C73D-6CC9-D8D51EE532DD}"/>
              </a:ext>
            </a:extLst>
          </p:cNvPr>
          <p:cNvSpPr>
            <a:spLocks noGrp="1"/>
          </p:cNvSpPr>
          <p:nvPr>
            <p:ph type="ftr" sz="quarter" idx="10"/>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B322003E-56F7-960E-3463-3F3CA5F3BFD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198299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Option Title Slide – 2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a:defRPr sz="1600"/>
            </a:lvl1pPr>
          </a:lstStyle>
          <a:p>
            <a:pPr lvl="0"/>
            <a:r>
              <a:rPr lang="en-US" dirty="0"/>
              <a:t>Date</a:t>
            </a:r>
          </a:p>
        </p:txBody>
      </p:sp>
      <p:sp>
        <p:nvSpPr>
          <p:cNvPr id="12" name="Picture Placeholder 4">
            <a:extLst>
              <a:ext uri="{FF2B5EF4-FFF2-40B4-BE49-F238E27FC236}">
                <a16:creationId xmlns:a16="http://schemas.microsoft.com/office/drawing/2014/main" id="{51756051-9A7D-8946-8725-64D461B430F7}"/>
              </a:ext>
            </a:extLst>
          </p:cNvPr>
          <p:cNvSpPr>
            <a:spLocks noGrp="1"/>
          </p:cNvSpPr>
          <p:nvPr>
            <p:ph type="pic" sz="quarter" idx="13"/>
          </p:nvPr>
        </p:nvSpPr>
        <p:spPr>
          <a:xfrm>
            <a:off x="0" y="2167200"/>
            <a:ext cx="6089904" cy="3960000"/>
          </a:xfrm>
          <a:solidFill>
            <a:schemeClr val="accent5">
              <a:lumMod val="40000"/>
              <a:lumOff val="60000"/>
            </a:schemeClr>
          </a:solidFill>
        </p:spPr>
        <p:txBody>
          <a:bodyPr/>
          <a:lstStyle>
            <a:lvl1pPr>
              <a:defRPr>
                <a:solidFill>
                  <a:schemeClr val="tx1"/>
                </a:solidFill>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360609AC-B2DC-0B4D-9122-4C65CC8E5C70}"/>
              </a:ext>
            </a:extLst>
          </p:cNvPr>
          <p:cNvSpPr>
            <a:spLocks noGrp="1"/>
          </p:cNvSpPr>
          <p:nvPr>
            <p:ph type="pic" sz="quarter" idx="14"/>
          </p:nvPr>
        </p:nvSpPr>
        <p:spPr>
          <a:xfrm>
            <a:off x="6089903" y="2167200"/>
            <a:ext cx="6098921" cy="3960000"/>
          </a:xfrm>
          <a:solidFill>
            <a:schemeClr val="accent6">
              <a:lumMod val="90000"/>
            </a:schemeClr>
          </a:solidFill>
        </p:spPr>
        <p:txBody>
          <a:bodyPr/>
          <a:lstStyle>
            <a:lvl1pPr>
              <a:defRPr>
                <a:solidFill>
                  <a:schemeClr val="tx1"/>
                </a:solidFill>
              </a:defRPr>
            </a:lvl1pPr>
          </a:lstStyle>
          <a:p>
            <a:r>
              <a:rPr lang="en-US"/>
              <a:t>Click icon to add picture</a:t>
            </a:r>
            <a:endParaRPr lang="en-US" dirty="0"/>
          </a:p>
        </p:txBody>
      </p:sp>
      <p:pic>
        <p:nvPicPr>
          <p:cNvPr id="5" name="Picture 11">
            <a:extLst>
              <a:ext uri="{FF2B5EF4-FFF2-40B4-BE49-F238E27FC236}">
                <a16:creationId xmlns:a16="http://schemas.microsoft.com/office/drawing/2014/main" id="{F3754959-1651-475F-048F-194CDF42590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9" name="Text Placeholder 8">
            <a:extLst>
              <a:ext uri="{FF2B5EF4-FFF2-40B4-BE49-F238E27FC236}">
                <a16:creationId xmlns:a16="http://schemas.microsoft.com/office/drawing/2014/main" id="{0D1645CA-2436-B949-973D-DF39346DF1D6}"/>
              </a:ext>
            </a:extLst>
          </p:cNvPr>
          <p:cNvSpPr>
            <a:spLocks noGrp="1"/>
          </p:cNvSpPr>
          <p:nvPr>
            <p:ph type="body" sz="quarter" idx="15"/>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0CA474A8-35B4-3742-6150-AA48CA528D42}"/>
              </a:ext>
            </a:extLst>
          </p:cNvPr>
          <p:cNvSpPr>
            <a:spLocks noGrp="1"/>
          </p:cNvSpPr>
          <p:nvPr>
            <p:ph type="pic" sz="quarter" idx="16" hasCustomPrompt="1"/>
          </p:nvPr>
        </p:nvSpPr>
        <p:spPr>
          <a:xfrm>
            <a:off x="8772525" y="2166938"/>
            <a:ext cx="3416300" cy="3960812"/>
          </a:xfrm>
        </p:spPr>
        <p:txBody>
          <a:bodyPr/>
          <a:lstStyle/>
          <a:p>
            <a:r>
              <a:rPr lang="en-US" dirty="0"/>
              <a:t>Insert plus graphic here</a:t>
            </a:r>
          </a:p>
        </p:txBody>
      </p:sp>
      <p:pic>
        <p:nvPicPr>
          <p:cNvPr id="2" name="Picture 11">
            <a:extLst>
              <a:ext uri="{FF2B5EF4-FFF2-40B4-BE49-F238E27FC236}">
                <a16:creationId xmlns:a16="http://schemas.microsoft.com/office/drawing/2014/main" id="{56F0AB16-922C-EFA4-5F7E-77ECC57721A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85540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F43A0C4-8344-2B87-9E00-40BEDFB6E9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75" y="0"/>
            <a:ext cx="12192000" cy="6858000"/>
          </a:xfrm>
          <a:prstGeom prst="rect">
            <a:avLst/>
          </a:prstGeom>
        </p:spPr>
      </p:pic>
      <p:sp>
        <p:nvSpPr>
          <p:cNvPr id="2" name="Title 1"/>
          <p:cNvSpPr>
            <a:spLocks noGrp="1"/>
          </p:cNvSpPr>
          <p:nvPr>
            <p:ph type="title"/>
          </p:nvPr>
        </p:nvSpPr>
        <p:spPr>
          <a:xfrm>
            <a:off x="719999" y="432000"/>
            <a:ext cx="10748825" cy="781198"/>
          </a:xfrm>
        </p:spPr>
        <p:txBody>
          <a:bodyPr/>
          <a:lstStyle>
            <a:lvl1pPr>
              <a:defRPr>
                <a:solidFill>
                  <a:schemeClr val="tx1"/>
                </a:solidFill>
              </a:defRPr>
            </a:lvl1pPr>
          </a:lstStyle>
          <a:p>
            <a:r>
              <a:rPr lang="en-GB"/>
              <a:t>Click to edit Master title style</a:t>
            </a:r>
            <a:endParaRPr lang="en-US" dirty="0"/>
          </a:p>
        </p:txBody>
      </p:sp>
      <p:sp>
        <p:nvSpPr>
          <p:cNvPr id="10" name="Slide Number Placeholder 4">
            <a:extLst>
              <a:ext uri="{FF2B5EF4-FFF2-40B4-BE49-F238E27FC236}">
                <a16:creationId xmlns:a16="http://schemas.microsoft.com/office/drawing/2014/main" id="{FB42427C-8791-4140-91A3-3B227BEDF8CA}"/>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6" name="Picture 11">
            <a:extLst>
              <a:ext uri="{FF2B5EF4-FFF2-40B4-BE49-F238E27FC236}">
                <a16:creationId xmlns:a16="http://schemas.microsoft.com/office/drawing/2014/main" id="{4DE6394A-596B-3D33-BEA5-6475E82034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F300A83F-6FBE-FEBA-C725-29D95262B849}"/>
              </a:ext>
            </a:extLst>
          </p:cNvPr>
          <p:cNvSpPr>
            <a:spLocks noGrp="1"/>
          </p:cNvSpPr>
          <p:nvPr>
            <p:ph type="ftr" sz="quarter" idx="10"/>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3F3DBEAF-09AA-0249-C5DD-3867ECDE476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1604507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D81D1D0-9313-6D42-AA1D-9595569544FE}"/>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4" name="Picture 11">
            <a:extLst>
              <a:ext uri="{FF2B5EF4-FFF2-40B4-BE49-F238E27FC236}">
                <a16:creationId xmlns:a16="http://schemas.microsoft.com/office/drawing/2014/main" id="{E3BB6538-123B-A960-5E16-7E9F0DA091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ED6651D5-2BD1-9DFB-53C1-1E7FE0299903}"/>
              </a:ext>
            </a:extLst>
          </p:cNvPr>
          <p:cNvSpPr>
            <a:spLocks noGrp="1"/>
          </p:cNvSpPr>
          <p:nvPr>
            <p:ph type="ftr" sz="quarter" idx="10"/>
          </p:nvPr>
        </p:nvSpPr>
        <p:spPr/>
        <p:txBody>
          <a:bodyPr/>
          <a:lstStyle/>
          <a:p>
            <a:r>
              <a:rPr lang="en-US"/>
              <a:t>© Copyright 2023 Sensia. All Rights Reserved</a:t>
            </a:r>
            <a:endParaRPr lang="en-US" dirty="0"/>
          </a:p>
        </p:txBody>
      </p:sp>
      <p:pic>
        <p:nvPicPr>
          <p:cNvPr id="2" name="Picture 11">
            <a:extLst>
              <a:ext uri="{FF2B5EF4-FFF2-40B4-BE49-F238E27FC236}">
                <a16:creationId xmlns:a16="http://schemas.microsoft.com/office/drawing/2014/main" id="{1E38C4A1-C1CD-AB04-DCE7-092431198A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5872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Option Title Slide – 3ximage">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20000" y="1685923"/>
            <a:ext cx="5576888" cy="357190"/>
          </a:xfrm>
        </p:spPr>
        <p:txBody>
          <a:bodyPr>
            <a:noAutofit/>
          </a:bodyPr>
          <a:lstStyle>
            <a:lvl1pPr marL="0" indent="0">
              <a:buFont typeface="Arial" panose="020B0604020202020204" pitchFamily="34" charset="0"/>
              <a:buNone/>
              <a:defRPr sz="1600"/>
            </a:lvl1pPr>
          </a:lstStyle>
          <a:p>
            <a:pPr lvl="0"/>
            <a:r>
              <a:rPr lang="en-US" dirty="0"/>
              <a:t>Date</a:t>
            </a:r>
          </a:p>
        </p:txBody>
      </p:sp>
      <p:sp>
        <p:nvSpPr>
          <p:cNvPr id="13" name="Picture Placeholder 10">
            <a:extLst>
              <a:ext uri="{FF2B5EF4-FFF2-40B4-BE49-F238E27FC236}">
                <a16:creationId xmlns:a16="http://schemas.microsoft.com/office/drawing/2014/main" id="{549AF6A8-1B15-2842-AF0E-C70B0F717C8F}"/>
              </a:ext>
            </a:extLst>
          </p:cNvPr>
          <p:cNvSpPr>
            <a:spLocks noGrp="1"/>
          </p:cNvSpPr>
          <p:nvPr>
            <p:ph type="pic" sz="quarter" idx="16"/>
          </p:nvPr>
        </p:nvSpPr>
        <p:spPr>
          <a:xfrm>
            <a:off x="8131629" y="2168685"/>
            <a:ext cx="4057195" cy="3960654"/>
          </a:xfrm>
          <a:solidFill>
            <a:schemeClr val="accent5">
              <a:lumMod val="40000"/>
              <a:lumOff val="60000"/>
            </a:schemeClr>
          </a:solidFill>
        </p:spPr>
        <p:txBody>
          <a:bodyPr/>
          <a:lstStyle>
            <a:lvl1pPr marL="0" indent="0">
              <a:buFont typeface="Arial" panose="020B0604020202020204" pitchFamily="34" charset="0"/>
              <a:buNone/>
              <a:defRPr>
                <a:solidFill>
                  <a:schemeClr val="tx1"/>
                </a:solidFill>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64D28919-64DA-B846-9EB7-ED12C4E37083}"/>
              </a:ext>
            </a:extLst>
          </p:cNvPr>
          <p:cNvSpPr>
            <a:spLocks noGrp="1"/>
          </p:cNvSpPr>
          <p:nvPr>
            <p:ph type="pic" sz="quarter" idx="14"/>
          </p:nvPr>
        </p:nvSpPr>
        <p:spPr>
          <a:xfrm>
            <a:off x="4057196" y="2168525"/>
            <a:ext cx="4071694" cy="3960813"/>
          </a:xfrm>
          <a:solidFill>
            <a:schemeClr val="accent6">
              <a:lumMod val="90000"/>
            </a:schemeClr>
          </a:solidFill>
        </p:spPr>
        <p:txBody>
          <a:bodyPr/>
          <a:lstStyle>
            <a:lvl1pPr marL="0" indent="0">
              <a:buFont typeface="Arial" panose="020B0604020202020204" pitchFamily="34" charset="0"/>
              <a:buNone/>
              <a:defRPr>
                <a:solidFill>
                  <a:schemeClr val="tx1"/>
                </a:solidFill>
              </a:defRPr>
            </a:lvl1pPr>
          </a:lstStyle>
          <a:p>
            <a:r>
              <a:rPr lang="en-US"/>
              <a:t>Click icon to add picture</a:t>
            </a:r>
            <a:endParaRPr lang="en-US" dirty="0"/>
          </a:p>
        </p:txBody>
      </p:sp>
      <p:sp>
        <p:nvSpPr>
          <p:cNvPr id="17" name="Picture Placeholder 4">
            <a:extLst>
              <a:ext uri="{FF2B5EF4-FFF2-40B4-BE49-F238E27FC236}">
                <a16:creationId xmlns:a16="http://schemas.microsoft.com/office/drawing/2014/main" id="{A81E7B52-CF82-A242-B1D6-56A89602D115}"/>
              </a:ext>
            </a:extLst>
          </p:cNvPr>
          <p:cNvSpPr>
            <a:spLocks noGrp="1"/>
          </p:cNvSpPr>
          <p:nvPr>
            <p:ph type="pic" sz="quarter" idx="13"/>
          </p:nvPr>
        </p:nvSpPr>
        <p:spPr>
          <a:xfrm>
            <a:off x="0" y="2168526"/>
            <a:ext cx="4059936" cy="3960812"/>
          </a:xfrm>
          <a:solidFill>
            <a:schemeClr val="accent5">
              <a:lumMod val="40000"/>
              <a:lumOff val="60000"/>
            </a:schemeClr>
          </a:solidFill>
        </p:spPr>
        <p:txBody>
          <a:bodyPr/>
          <a:lstStyle>
            <a:lvl1pPr marL="0" indent="0">
              <a:buFont typeface="Arial" panose="020B0604020202020204" pitchFamily="34" charset="0"/>
              <a:buNone/>
              <a:defRPr>
                <a:solidFill>
                  <a:schemeClr val="tx1"/>
                </a:solidFill>
              </a:defRPr>
            </a:lvl1pPr>
          </a:lstStyle>
          <a:p>
            <a:r>
              <a:rPr lang="en-US"/>
              <a:t>Click icon to add picture</a:t>
            </a:r>
            <a:endParaRPr lang="en-US" dirty="0"/>
          </a:p>
        </p:txBody>
      </p:sp>
      <p:pic>
        <p:nvPicPr>
          <p:cNvPr id="6" name="Picture 11">
            <a:extLst>
              <a:ext uri="{FF2B5EF4-FFF2-40B4-BE49-F238E27FC236}">
                <a16:creationId xmlns:a16="http://schemas.microsoft.com/office/drawing/2014/main" id="{A72FF3EA-B9AA-098C-8A2E-D65A12EA91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15" name="Text Placeholder 14">
            <a:extLst>
              <a:ext uri="{FF2B5EF4-FFF2-40B4-BE49-F238E27FC236}">
                <a16:creationId xmlns:a16="http://schemas.microsoft.com/office/drawing/2014/main" id="{92732613-A625-4CDE-1DCA-4930B3760B16}"/>
              </a:ext>
            </a:extLst>
          </p:cNvPr>
          <p:cNvSpPr>
            <a:spLocks noGrp="1"/>
          </p:cNvSpPr>
          <p:nvPr>
            <p:ph type="body" sz="quarter" idx="17"/>
          </p:nvPr>
        </p:nvSpPr>
        <p:spPr>
          <a:xfrm>
            <a:off x="693738" y="412750"/>
            <a:ext cx="10764837" cy="1144588"/>
          </a:xfrm>
        </p:spPr>
        <p:txBody>
          <a:bodyPr/>
          <a:lstStyle>
            <a:lvl1pPr marL="0" indent="0">
              <a:buFont typeface="Arial" panose="020B0604020202020204" pitchFamily="34" charset="0"/>
              <a:buNone/>
              <a:defRPr sz="3200" b="1"/>
            </a:lvl1pPr>
            <a:lvl2pPr marL="0" indent="0">
              <a:buNone/>
              <a:defRPr sz="1800"/>
            </a:lvl2pPr>
            <a:lvl3pPr marL="342900" indent="0">
              <a:buNone/>
              <a:defRPr/>
            </a:lvl3pPr>
            <a:lvl4pPr marL="628650" indent="0">
              <a:buNone/>
              <a:defRPr/>
            </a:lvl4pPr>
            <a:lvl5pPr marL="914400" indent="0">
              <a:buNone/>
              <a:defRPr/>
            </a:lvl5pPr>
          </a:lstStyle>
          <a:p>
            <a:pPr lvl="0"/>
            <a:r>
              <a:rPr lang="en-US"/>
              <a:t>Click to edit Master text styles</a:t>
            </a:r>
          </a:p>
          <a:p>
            <a:pPr lvl="1"/>
            <a:r>
              <a:rPr lang="en-US"/>
              <a:t>Second level</a:t>
            </a:r>
          </a:p>
        </p:txBody>
      </p:sp>
      <p:pic>
        <p:nvPicPr>
          <p:cNvPr id="2" name="Picture 11">
            <a:extLst>
              <a:ext uri="{FF2B5EF4-FFF2-40B4-BE49-F238E27FC236}">
                <a16:creationId xmlns:a16="http://schemas.microsoft.com/office/drawing/2014/main" id="{DD4A4626-9C00-8CB2-749A-E377909D935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477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126E292-E4E2-947E-4970-45062EE86909}"/>
              </a:ext>
            </a:extLst>
          </p:cNvPr>
          <p:cNvPicPr>
            <a:picLocks noChangeAspect="1"/>
          </p:cNvPicPr>
          <p:nvPr userDrawn="1"/>
        </p:nvPicPr>
        <p:blipFill rotWithShape="1">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482"/>
          <a:stretch/>
        </p:blipFill>
        <p:spPr>
          <a:xfrm>
            <a:off x="6883051" y="0"/>
            <a:ext cx="5305773" cy="6858000"/>
          </a:xfrm>
          <a:prstGeom prst="rect">
            <a:avLst/>
          </a:prstGeom>
        </p:spPr>
      </p:pic>
      <p:sp>
        <p:nvSpPr>
          <p:cNvPr id="19" name="Text Placeholder 18">
            <a:extLst>
              <a:ext uri="{FF2B5EF4-FFF2-40B4-BE49-F238E27FC236}">
                <a16:creationId xmlns:a16="http://schemas.microsoft.com/office/drawing/2014/main" id="{FFA57AC8-F063-E042-A3E3-740734C66D8C}"/>
              </a:ext>
            </a:extLst>
          </p:cNvPr>
          <p:cNvSpPr>
            <a:spLocks noGrp="1"/>
          </p:cNvSpPr>
          <p:nvPr>
            <p:ph type="body" sz="quarter" idx="13"/>
          </p:nvPr>
        </p:nvSpPr>
        <p:spPr>
          <a:xfrm>
            <a:off x="693738" y="2298526"/>
            <a:ext cx="6189314" cy="2260948"/>
          </a:xfrm>
        </p:spPr>
        <p:txBody>
          <a:bodyPr lIns="0" tIns="0" rIns="0" bIns="0" anchor="ctr" anchorCtr="0"/>
          <a:lstStyle>
            <a:lvl1pPr marL="0" marR="0" indent="0" algn="l" defTabSz="914400" rtl="0" eaLnBrk="1" fontAlgn="auto" latinLnBrk="0" hangingPunct="1">
              <a:lnSpc>
                <a:spcPct val="100000"/>
              </a:lnSpc>
              <a:spcBef>
                <a:spcPts val="1500"/>
              </a:spcBef>
              <a:spcAft>
                <a:spcPts val="1500"/>
              </a:spcAft>
              <a:buClr>
                <a:schemeClr val="accent1"/>
              </a:buClr>
              <a:buSzTx/>
              <a:buFont typeface="Symbol" panose="05050102010706020507" pitchFamily="18" charset="2"/>
              <a:buNone/>
              <a:tabLst/>
              <a:defRPr sz="3200" b="1">
                <a:solidFill>
                  <a:schemeClr val="tx1"/>
                </a:solidFill>
              </a:defRPr>
            </a:lvl1pPr>
            <a:lvl2pPr marL="0" indent="0">
              <a:spcBef>
                <a:spcPts val="0"/>
              </a:spcBef>
              <a:spcAft>
                <a:spcPts val="1500"/>
              </a:spcAft>
              <a:buNone/>
              <a:defRPr>
                <a:solidFill>
                  <a:schemeClr val="tx1"/>
                </a:solidFill>
              </a:defRPr>
            </a:lvl2pPr>
            <a:lvl3pPr marL="6350" indent="0">
              <a:buNone/>
              <a:tabLst/>
              <a:defRPr/>
            </a:lvl3pPr>
            <a:lvl4pPr marL="628650" indent="-623888">
              <a:buNone/>
              <a:tabLst/>
              <a:defRPr/>
            </a:lvl4pPr>
            <a:lvl5pPr marL="628650" indent="-623888">
              <a:buNone/>
              <a:tabLst/>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Click to edit Master text styles</a:t>
            </a:r>
          </a:p>
          <a:p>
            <a:pPr marL="0" marR="0" lvl="1"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Second level</a:t>
            </a:r>
          </a:p>
        </p:txBody>
      </p:sp>
      <p:pic>
        <p:nvPicPr>
          <p:cNvPr id="6" name="Picture 11">
            <a:extLst>
              <a:ext uri="{FF2B5EF4-FFF2-40B4-BE49-F238E27FC236}">
                <a16:creationId xmlns:a16="http://schemas.microsoft.com/office/drawing/2014/main" id="{BDADED33-F999-47E8-9CB4-D761C68D41C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pic>
        <p:nvPicPr>
          <p:cNvPr id="2" name="Picture 11">
            <a:extLst>
              <a:ext uri="{FF2B5EF4-FFF2-40B4-BE49-F238E27FC236}">
                <a16:creationId xmlns:a16="http://schemas.microsoft.com/office/drawing/2014/main" id="{C98CFAE8-75DF-5517-FF7C-417366C1CDF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29421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tatement">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CBF5C1A-6DF8-96A5-43D6-DBA8B3FE7A5C}"/>
              </a:ext>
            </a:extLst>
          </p:cNvPr>
          <p:cNvPicPr>
            <a:picLocks noChangeAspect="1"/>
          </p:cNvPicPr>
          <p:nvPr userDrawn="1"/>
        </p:nvPicPr>
        <p:blipFill rotWithShape="1">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99"/>
          <a:stretch/>
        </p:blipFill>
        <p:spPr>
          <a:xfrm>
            <a:off x="6202363" y="0"/>
            <a:ext cx="5986462" cy="6858000"/>
          </a:xfrm>
          <a:prstGeom prst="rect">
            <a:avLst/>
          </a:prstGeom>
        </p:spPr>
      </p:pic>
      <p:sp>
        <p:nvSpPr>
          <p:cNvPr id="19" name="Text Placeholder 18">
            <a:extLst>
              <a:ext uri="{FF2B5EF4-FFF2-40B4-BE49-F238E27FC236}">
                <a16:creationId xmlns:a16="http://schemas.microsoft.com/office/drawing/2014/main" id="{FFA57AC8-F063-E042-A3E3-740734C66D8C}"/>
              </a:ext>
            </a:extLst>
          </p:cNvPr>
          <p:cNvSpPr>
            <a:spLocks noGrp="1"/>
          </p:cNvSpPr>
          <p:nvPr>
            <p:ph type="body" sz="quarter" idx="13"/>
          </p:nvPr>
        </p:nvSpPr>
        <p:spPr>
          <a:xfrm>
            <a:off x="693738" y="2295394"/>
            <a:ext cx="6220629" cy="2267212"/>
          </a:xfrm>
        </p:spPr>
        <p:txBody>
          <a:bodyPr lIns="0" tIns="0" rIns="0" bIns="0" anchor="ctr" anchorCtr="0"/>
          <a:lstStyle>
            <a:lvl1pPr marL="0" marR="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sz="3200" b="1">
                <a:solidFill>
                  <a:schemeClr val="tx2"/>
                </a:solidFill>
              </a:defRPr>
            </a:lvl1pPr>
            <a:lvl2pPr marL="0" indent="0">
              <a:spcBef>
                <a:spcPts val="1500"/>
              </a:spcBef>
              <a:spcAft>
                <a:spcPts val="1500"/>
              </a:spcAft>
              <a:buNone/>
              <a:defRPr>
                <a:solidFill>
                  <a:schemeClr val="tx2"/>
                </a:solidFill>
              </a:defRPr>
            </a:lvl2pPr>
            <a:lvl3pPr marL="6350" indent="0">
              <a:buNone/>
              <a:tabLst/>
              <a:defRPr/>
            </a:lvl3pPr>
            <a:lvl4pPr marL="628650" indent="-623888">
              <a:buNone/>
              <a:tabLst/>
              <a:defRPr/>
            </a:lvl4pPr>
            <a:lvl5pPr marL="628650" indent="-623888">
              <a:buNone/>
              <a:tabLst/>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Click to edit Master text styles</a:t>
            </a:r>
          </a:p>
          <a:p>
            <a:pPr marL="0" marR="0" lvl="1" indent="0" algn="l" defTabSz="914400" rtl="0" eaLnBrk="1" fontAlgn="auto" latinLnBrk="0" hangingPunct="1">
              <a:lnSpc>
                <a:spcPct val="100000"/>
              </a:lnSpc>
              <a:spcBef>
                <a:spcPts val="1000"/>
              </a:spcBef>
              <a:spcAft>
                <a:spcPts val="0"/>
              </a:spcAft>
              <a:buClr>
                <a:schemeClr val="accent1"/>
              </a:buClr>
              <a:buSzTx/>
              <a:buFont typeface="Symbol" panose="05050102010706020507" pitchFamily="18" charset="2"/>
              <a:buNone/>
              <a:tabLst/>
              <a:defRPr/>
            </a:pPr>
            <a:r>
              <a:rPr lang="en-US"/>
              <a:t>Second level</a:t>
            </a:r>
          </a:p>
        </p:txBody>
      </p:sp>
      <p:pic>
        <p:nvPicPr>
          <p:cNvPr id="5" name="Picture 11">
            <a:extLst>
              <a:ext uri="{FF2B5EF4-FFF2-40B4-BE49-F238E27FC236}">
                <a16:creationId xmlns:a16="http://schemas.microsoft.com/office/drawing/2014/main" id="{AC82B80E-153A-0969-7F30-7675BEFC9B8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pic>
        <p:nvPicPr>
          <p:cNvPr id="2" name="Picture 11">
            <a:extLst>
              <a:ext uri="{FF2B5EF4-FFF2-40B4-BE49-F238E27FC236}">
                <a16:creationId xmlns:a16="http://schemas.microsoft.com/office/drawing/2014/main" id="{E204386F-6397-2557-15B2-73BDF0019D4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297081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720000" y="432000"/>
            <a:ext cx="10748825" cy="1024538"/>
          </a:xfrm>
          <a:prstGeom prst="rect">
            <a:avLst/>
          </a:prstGeom>
        </p:spPr>
        <p:txBody>
          <a:bodyPr anchor="t" anchorCtr="0"/>
          <a:lstStyle>
            <a:lvl1pPr>
              <a:defRPr b="1">
                <a:solidFill>
                  <a:schemeClr val="tx2"/>
                </a:solidFill>
              </a:defRPr>
            </a:lvl1pPr>
          </a:lstStyle>
          <a:p>
            <a:r>
              <a:rPr lang="en-US"/>
              <a:t>Click to edit Master title style</a:t>
            </a:r>
            <a:endParaRPr lang="en-US" dirty="0"/>
          </a:p>
        </p:txBody>
      </p:sp>
      <p:sp>
        <p:nvSpPr>
          <p:cNvPr id="10" name="Content Placeholder 7">
            <a:extLst>
              <a:ext uri="{FF2B5EF4-FFF2-40B4-BE49-F238E27FC236}">
                <a16:creationId xmlns:a16="http://schemas.microsoft.com/office/drawing/2014/main" id="{5BF356FE-1019-2B4A-9D5F-A2BCB4E20AAE}"/>
              </a:ext>
            </a:extLst>
          </p:cNvPr>
          <p:cNvSpPr>
            <a:spLocks noGrp="1"/>
          </p:cNvSpPr>
          <p:nvPr>
            <p:ph sz="quarter" idx="11"/>
          </p:nvPr>
        </p:nvSpPr>
        <p:spPr>
          <a:xfrm>
            <a:off x="720000" y="1557338"/>
            <a:ext cx="8434369"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15" name="Picture 11">
            <a:extLst>
              <a:ext uri="{FF2B5EF4-FFF2-40B4-BE49-F238E27FC236}">
                <a16:creationId xmlns:a16="http://schemas.microsoft.com/office/drawing/2014/main" id="{D9EEE1E9-BC1C-E029-AA6B-2BC5A40A9C7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25555" y="6373025"/>
            <a:ext cx="1571702" cy="292723"/>
          </a:xfrm>
          <a:prstGeom prst="rect">
            <a:avLst/>
          </a:prstGeom>
        </p:spPr>
      </p:pic>
      <p:sp>
        <p:nvSpPr>
          <p:cNvPr id="16" name="Footer Placeholder 15">
            <a:extLst>
              <a:ext uri="{FF2B5EF4-FFF2-40B4-BE49-F238E27FC236}">
                <a16:creationId xmlns:a16="http://schemas.microsoft.com/office/drawing/2014/main" id="{26C909B7-B65D-235A-F0D1-9F940A8DA451}"/>
              </a:ext>
            </a:extLst>
          </p:cNvPr>
          <p:cNvSpPr>
            <a:spLocks noGrp="1"/>
          </p:cNvSpPr>
          <p:nvPr>
            <p:ph type="ftr" sz="quarter" idx="12"/>
          </p:nvPr>
        </p:nvSpPr>
        <p:spPr>
          <a:xfrm>
            <a:off x="6202363" y="6347423"/>
            <a:ext cx="2952006" cy="329201"/>
          </a:xfrm>
        </p:spPr>
        <p:txBody>
          <a:bodyPr/>
          <a:lstStyle/>
          <a:p>
            <a:r>
              <a:rPr lang="en-US" dirty="0"/>
              <a:t>© Copyright 2023 Sensia. All Rights Reserved</a:t>
            </a:r>
          </a:p>
        </p:txBody>
      </p:sp>
      <p:pic>
        <p:nvPicPr>
          <p:cNvPr id="3" name="Picture 11">
            <a:extLst>
              <a:ext uri="{FF2B5EF4-FFF2-40B4-BE49-F238E27FC236}">
                <a16:creationId xmlns:a16="http://schemas.microsoft.com/office/drawing/2014/main" id="{A3823F81-5944-C5AE-2831-8166EFFA994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333477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31F92A4-E10F-FF49-2F51-6DDB988331EC}"/>
              </a:ext>
            </a:extLst>
          </p:cNvPr>
          <p:cNvSpPr>
            <a:spLocks noGrp="1"/>
          </p:cNvSpPr>
          <p:nvPr>
            <p:ph type="pic" sz="quarter" idx="12" hasCustomPrompt="1"/>
          </p:nvPr>
        </p:nvSpPr>
        <p:spPr>
          <a:xfrm>
            <a:off x="6202363" y="1557338"/>
            <a:ext cx="5986462" cy="5300662"/>
          </a:xfrm>
        </p:spPr>
        <p:txBody>
          <a:bodyPr/>
          <a:lstStyle/>
          <a:p>
            <a:r>
              <a:rPr lang="en-US" dirty="0"/>
              <a:t>Insert cutout image</a:t>
            </a:r>
          </a:p>
          <a:p>
            <a:endParaRPr lang="en-US" dirty="0"/>
          </a:p>
        </p:txBody>
      </p:sp>
      <p:pic>
        <p:nvPicPr>
          <p:cNvPr id="2" name="Graphic 1">
            <a:extLst>
              <a:ext uri="{FF2B5EF4-FFF2-40B4-BE49-F238E27FC236}">
                <a16:creationId xmlns:a16="http://schemas.microsoft.com/office/drawing/2014/main" id="{8ADB1884-553C-FA07-3221-CF2239FC14AF}"/>
              </a:ext>
            </a:extLst>
          </p:cNvPr>
          <p:cNvPicPr>
            <a:picLocks noChangeAspect="1"/>
          </p:cNvPicPr>
          <p:nvPr userDrawn="1"/>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5" y="0"/>
            <a:ext cx="12192000" cy="6858000"/>
          </a:xfrm>
          <a:prstGeom prst="rect">
            <a:avLst/>
          </a:prstGeom>
        </p:spPr>
      </p:pic>
      <p:sp>
        <p:nvSpPr>
          <p:cNvPr id="5" name="Title 4"/>
          <p:cNvSpPr>
            <a:spLocks noGrp="1"/>
          </p:cNvSpPr>
          <p:nvPr>
            <p:ph type="title"/>
          </p:nvPr>
        </p:nvSpPr>
        <p:spPr>
          <a:xfrm>
            <a:off x="720000" y="432000"/>
            <a:ext cx="10748825" cy="1024538"/>
          </a:xfrm>
          <a:prstGeom prst="rect">
            <a:avLst/>
          </a:prstGeom>
        </p:spPr>
        <p:txBody>
          <a:bodyPr anchor="t" anchorCtr="0"/>
          <a:lstStyle>
            <a:lvl1pPr>
              <a:defRPr b="1">
                <a:solidFill>
                  <a:schemeClr val="tx2"/>
                </a:solidFill>
              </a:defRPr>
            </a:lvl1pPr>
          </a:lstStyle>
          <a:p>
            <a:r>
              <a:rPr lang="en-US"/>
              <a:t>Click to edit Master title style</a:t>
            </a:r>
            <a:endParaRPr lang="en-US" dirty="0"/>
          </a:p>
        </p:txBody>
      </p:sp>
      <p:sp>
        <p:nvSpPr>
          <p:cNvPr id="10" name="Content Placeholder 7">
            <a:extLst>
              <a:ext uri="{FF2B5EF4-FFF2-40B4-BE49-F238E27FC236}">
                <a16:creationId xmlns:a16="http://schemas.microsoft.com/office/drawing/2014/main" id="{5BF356FE-1019-2B4A-9D5F-A2BCB4E20AAE}"/>
              </a:ext>
            </a:extLst>
          </p:cNvPr>
          <p:cNvSpPr>
            <a:spLocks noGrp="1"/>
          </p:cNvSpPr>
          <p:nvPr>
            <p:ph sz="quarter" idx="11"/>
          </p:nvPr>
        </p:nvSpPr>
        <p:spPr>
          <a:xfrm>
            <a:off x="720000" y="1557338"/>
            <a:ext cx="5266463"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8" name="Picture 11">
            <a:extLst>
              <a:ext uri="{FF2B5EF4-FFF2-40B4-BE49-F238E27FC236}">
                <a16:creationId xmlns:a16="http://schemas.microsoft.com/office/drawing/2014/main" id="{42FABAB6-16FE-22C7-745B-80855B9C93F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9" name="Footer Placeholder 8">
            <a:extLst>
              <a:ext uri="{FF2B5EF4-FFF2-40B4-BE49-F238E27FC236}">
                <a16:creationId xmlns:a16="http://schemas.microsoft.com/office/drawing/2014/main" id="{B41EDFA0-D389-7033-D3D6-CFEF5DA314F0}"/>
              </a:ext>
            </a:extLst>
          </p:cNvPr>
          <p:cNvSpPr>
            <a:spLocks noGrp="1"/>
          </p:cNvSpPr>
          <p:nvPr>
            <p:ph type="ftr" sz="quarter" idx="13"/>
          </p:nvPr>
        </p:nvSpPr>
        <p:spPr/>
        <p:txBody>
          <a:bodyPr/>
          <a:lstStyle/>
          <a:p>
            <a:r>
              <a:rPr lang="en-US"/>
              <a:t>© Copyright 2023 Sensia. All Rights Reserved</a:t>
            </a:r>
            <a:endParaRPr lang="en-US" dirty="0"/>
          </a:p>
        </p:txBody>
      </p:sp>
      <p:pic>
        <p:nvPicPr>
          <p:cNvPr id="3" name="Picture 11">
            <a:extLst>
              <a:ext uri="{FF2B5EF4-FFF2-40B4-BE49-F238E27FC236}">
                <a16:creationId xmlns:a16="http://schemas.microsoft.com/office/drawing/2014/main" id="{6FE28FF8-0F4E-A27E-375B-D1611650857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4776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1D5AC2-C246-49D9-3825-3C704A44A3A3}"/>
              </a:ext>
            </a:extLst>
          </p:cNvPr>
          <p:cNvPicPr>
            <a:picLocks noChangeAspect="1"/>
          </p:cNvPicPr>
          <p:nvPr userDrawn="1"/>
        </p:nvPicPr>
        <p:blipFill rotWithShape="1">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99"/>
          <a:stretch/>
        </p:blipFill>
        <p:spPr>
          <a:xfrm>
            <a:off x="6202363" y="0"/>
            <a:ext cx="5986462" cy="6858000"/>
          </a:xfrm>
          <a:prstGeom prst="rect">
            <a:avLst/>
          </a:prstGeom>
        </p:spPr>
      </p:pic>
      <p:sp>
        <p:nvSpPr>
          <p:cNvPr id="18" name="Slide Number Placeholder 4">
            <a:extLst>
              <a:ext uri="{FF2B5EF4-FFF2-40B4-BE49-F238E27FC236}">
                <a16:creationId xmlns:a16="http://schemas.microsoft.com/office/drawing/2014/main" id="{4B78F208-F1B7-6645-AAFB-EFE0AC434D04}"/>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pic>
        <p:nvPicPr>
          <p:cNvPr id="6" name="Picture 11">
            <a:extLst>
              <a:ext uri="{FF2B5EF4-FFF2-40B4-BE49-F238E27FC236}">
                <a16:creationId xmlns:a16="http://schemas.microsoft.com/office/drawing/2014/main" id="{A139D977-19A4-BC64-5CF4-87D1BF202DA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25555" y="6373025"/>
            <a:ext cx="1571702" cy="292723"/>
          </a:xfrm>
          <a:prstGeom prst="rect">
            <a:avLst/>
          </a:prstGeom>
        </p:spPr>
      </p:pic>
      <p:sp>
        <p:nvSpPr>
          <p:cNvPr id="7" name="Footer Placeholder 6">
            <a:extLst>
              <a:ext uri="{FF2B5EF4-FFF2-40B4-BE49-F238E27FC236}">
                <a16:creationId xmlns:a16="http://schemas.microsoft.com/office/drawing/2014/main" id="{DFFC6302-705B-00E0-D4FA-FEBE9F27A20F}"/>
              </a:ext>
            </a:extLst>
          </p:cNvPr>
          <p:cNvSpPr>
            <a:spLocks noGrp="1"/>
          </p:cNvSpPr>
          <p:nvPr>
            <p:ph type="ftr" sz="quarter" idx="12"/>
          </p:nvPr>
        </p:nvSpPr>
        <p:spPr/>
        <p:txBody>
          <a:bodyPr/>
          <a:lstStyle/>
          <a:p>
            <a:r>
              <a:rPr lang="en-US"/>
              <a:t>© Copyright 2023 Sensia. All Rights Reserved</a:t>
            </a:r>
            <a:endParaRPr lang="en-US" dirty="0"/>
          </a:p>
        </p:txBody>
      </p:sp>
      <p:sp>
        <p:nvSpPr>
          <p:cNvPr id="3" name="Title 2">
            <a:extLst>
              <a:ext uri="{FF2B5EF4-FFF2-40B4-BE49-F238E27FC236}">
                <a16:creationId xmlns:a16="http://schemas.microsoft.com/office/drawing/2014/main" id="{9E9AD778-BE03-15EE-C942-FAD13B10E39C}"/>
              </a:ext>
            </a:extLst>
          </p:cNvPr>
          <p:cNvSpPr>
            <a:spLocks noGrp="1"/>
          </p:cNvSpPr>
          <p:nvPr>
            <p:ph type="title"/>
          </p:nvPr>
        </p:nvSpPr>
        <p:spPr/>
        <p:txBody>
          <a:bodyPr/>
          <a:lstStyle/>
          <a:p>
            <a:r>
              <a:rPr lang="en-US"/>
              <a:t>Click to edit Master title style</a:t>
            </a:r>
          </a:p>
        </p:txBody>
      </p:sp>
      <p:sp>
        <p:nvSpPr>
          <p:cNvPr id="11" name="Content Placeholder 7">
            <a:extLst>
              <a:ext uri="{FF2B5EF4-FFF2-40B4-BE49-F238E27FC236}">
                <a16:creationId xmlns:a16="http://schemas.microsoft.com/office/drawing/2014/main" id="{438E5D40-C405-AFCE-6644-4A77EE17C554}"/>
              </a:ext>
            </a:extLst>
          </p:cNvPr>
          <p:cNvSpPr>
            <a:spLocks noGrp="1"/>
          </p:cNvSpPr>
          <p:nvPr>
            <p:ph sz="quarter" idx="11"/>
          </p:nvPr>
        </p:nvSpPr>
        <p:spPr>
          <a:xfrm>
            <a:off x="720000" y="1557338"/>
            <a:ext cx="8434369" cy="4572000"/>
          </a:xfrm>
        </p:spPr>
        <p:txBody>
          <a:bodyPr/>
          <a:lstStyle>
            <a:lvl2pPr marL="319088" indent="-319088">
              <a:buFont typeface="Wingdings" pitchFamily="2" charset="2"/>
              <a:buChar char="§"/>
              <a:defRPr/>
            </a:lvl2pPr>
            <a:lvl4pPr marL="914400" indent="-28575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1">
            <a:extLst>
              <a:ext uri="{FF2B5EF4-FFF2-40B4-BE49-F238E27FC236}">
                <a16:creationId xmlns:a16="http://schemas.microsoft.com/office/drawing/2014/main" id="{D39F6EA4-EF63-DC60-92BE-97C262E944D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7816" y="6197600"/>
            <a:ext cx="1571701" cy="580943"/>
          </a:xfrm>
          <a:prstGeom prst="rect">
            <a:avLst/>
          </a:prstGeom>
        </p:spPr>
      </p:pic>
    </p:spTree>
    <p:extLst>
      <p:ext uri="{BB962C8B-B14F-4D97-AF65-F5344CB8AC3E}">
        <p14:creationId xmlns:p14="http://schemas.microsoft.com/office/powerpoint/2010/main" val="196394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432000"/>
            <a:ext cx="10748824" cy="7811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19999" y="1557338"/>
            <a:ext cx="10748825"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953655D8-9E7E-7B4F-AC17-E1CCF141B391}"/>
              </a:ext>
            </a:extLst>
          </p:cNvPr>
          <p:cNvSpPr>
            <a:spLocks noGrp="1"/>
          </p:cNvSpPr>
          <p:nvPr>
            <p:ph type="ftr" sz="quarter" idx="3"/>
          </p:nvPr>
        </p:nvSpPr>
        <p:spPr>
          <a:xfrm>
            <a:off x="6202363" y="6324200"/>
            <a:ext cx="2952006" cy="365125"/>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accent5"/>
                </a:solidFill>
              </a:defRPr>
            </a:lvl1pPr>
          </a:lstStyle>
          <a:p>
            <a:r>
              <a:rPr lang="en-US" dirty="0"/>
              <a:t>© Copyright 2023 Sensia. All Rights Reserved</a:t>
            </a:r>
          </a:p>
        </p:txBody>
      </p:sp>
      <p:sp>
        <p:nvSpPr>
          <p:cNvPr id="10" name="Slide Number Placeholder 4">
            <a:extLst>
              <a:ext uri="{FF2B5EF4-FFF2-40B4-BE49-F238E27FC236}">
                <a16:creationId xmlns:a16="http://schemas.microsoft.com/office/drawing/2014/main" id="{EA19DD78-62ED-D347-8F8D-1458FE31D0D3}"/>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spTree>
    <p:extLst>
      <p:ext uri="{BB962C8B-B14F-4D97-AF65-F5344CB8AC3E}">
        <p14:creationId xmlns:p14="http://schemas.microsoft.com/office/powerpoint/2010/main" val="2743996384"/>
      </p:ext>
    </p:extLst>
  </p:cSld>
  <p:clrMap bg1="dk1" tx1="lt1" bg2="dk2" tx2="lt2" accent1="accent1" accent2="accent2" accent3="accent3" accent4="accent4" accent5="accent5" accent6="accent6" hlink="hlink" folHlink="folHlink"/>
  <p:sldLayoutIdLst>
    <p:sldLayoutId id="2147483673" r:id="rId1"/>
    <p:sldLayoutId id="2147483686" r:id="rId2"/>
    <p:sldLayoutId id="2147483684" r:id="rId3"/>
    <p:sldLayoutId id="2147483687" r:id="rId4"/>
    <p:sldLayoutId id="2147483681" r:id="rId5"/>
    <p:sldLayoutId id="2147483682" r:id="rId6"/>
    <p:sldLayoutId id="2147483675" r:id="rId7"/>
    <p:sldLayoutId id="2147483691" r:id="rId8"/>
    <p:sldLayoutId id="2147483689" r:id="rId9"/>
    <p:sldLayoutId id="2147483676" r:id="rId10"/>
    <p:sldLayoutId id="2147483677" r:id="rId11"/>
    <p:sldLayoutId id="2147483678" r:id="rId12"/>
    <p:sldLayoutId id="2147483692" r:id="rId13"/>
    <p:sldLayoutId id="2147483679" r:id="rId14"/>
    <p:sldLayoutId id="2147483690" r:id="rId15"/>
    <p:sldLayoutId id="2147483680" r:id="rId16"/>
  </p:sldLayoutIdLst>
  <p:hf sldNum="0" hdr="0" dt="0"/>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ts val="1000"/>
        </a:spcBef>
        <a:buClr>
          <a:schemeClr val="bg1"/>
        </a:buClr>
        <a:buFont typeface="Symbol" panose="05050102010706020507" pitchFamily="18" charset="2"/>
        <a:buNone/>
        <a:defRPr sz="2000" kern="1200">
          <a:solidFill>
            <a:schemeClr val="tx2"/>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000" kern="1200">
          <a:solidFill>
            <a:schemeClr val="tx2"/>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2"/>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2"/>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981" userDrawn="1">
          <p15:clr>
            <a:srgbClr val="F26B43"/>
          </p15:clr>
        </p15:guide>
        <p15:guide id="3" orient="horz" pos="3866" userDrawn="1">
          <p15:clr>
            <a:srgbClr val="F26B43"/>
          </p15:clr>
        </p15:guide>
        <p15:guide id="5" pos="7218" userDrawn="1">
          <p15:clr>
            <a:srgbClr val="F26B43"/>
          </p15:clr>
        </p15:guide>
        <p15:guide id="6" pos="3771" userDrawn="1">
          <p15:clr>
            <a:srgbClr val="F26B43"/>
          </p15:clr>
        </p15:guide>
        <p15:guide id="7" pos="437" userDrawn="1">
          <p15:clr>
            <a:srgbClr val="F26B43"/>
          </p15:clr>
        </p15:guide>
        <p15:guide id="8" pos="3907" userDrawn="1">
          <p15:clr>
            <a:srgbClr val="F26B43"/>
          </p15:clr>
        </p15:guide>
        <p15:guide id="9" orient="horz" pos="4123" userDrawn="1">
          <p15:clr>
            <a:srgbClr val="F26B43"/>
          </p15:clr>
        </p15:guide>
        <p15:guide id="10" orient="horz" pos="2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432000"/>
            <a:ext cx="10748824" cy="781198"/>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719999" y="1557338"/>
            <a:ext cx="10748825" cy="457200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8">
            <a:extLst>
              <a:ext uri="{FF2B5EF4-FFF2-40B4-BE49-F238E27FC236}">
                <a16:creationId xmlns:a16="http://schemas.microsoft.com/office/drawing/2014/main" id="{953655D8-9E7E-7B4F-AC17-E1CCF141B391}"/>
              </a:ext>
            </a:extLst>
          </p:cNvPr>
          <p:cNvSpPr>
            <a:spLocks noGrp="1"/>
          </p:cNvSpPr>
          <p:nvPr>
            <p:ph type="ftr" sz="quarter" idx="3"/>
          </p:nvPr>
        </p:nvSpPr>
        <p:spPr>
          <a:xfrm>
            <a:off x="6202363" y="6324200"/>
            <a:ext cx="2952006" cy="365125"/>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accent5"/>
                </a:solidFill>
              </a:defRPr>
            </a:lvl1pPr>
          </a:lstStyle>
          <a:p>
            <a:r>
              <a:rPr lang="en-US" dirty="0"/>
              <a:t>© Copyright 2023 Sensia. All Rights Reserved</a:t>
            </a:r>
          </a:p>
        </p:txBody>
      </p:sp>
      <p:sp>
        <p:nvSpPr>
          <p:cNvPr id="10" name="Slide Number Placeholder 4">
            <a:extLst>
              <a:ext uri="{FF2B5EF4-FFF2-40B4-BE49-F238E27FC236}">
                <a16:creationId xmlns:a16="http://schemas.microsoft.com/office/drawing/2014/main" id="{EA19DD78-62ED-D347-8F8D-1458FE31D0D3}"/>
              </a:ext>
            </a:extLst>
          </p:cNvPr>
          <p:cNvSpPr>
            <a:spLocks noGrp="1"/>
          </p:cNvSpPr>
          <p:nvPr>
            <p:ph type="sldNum" sz="quarter" idx="4"/>
          </p:nvPr>
        </p:nvSpPr>
        <p:spPr bwMode="white">
          <a:xfrm>
            <a:off x="11468825" y="6311674"/>
            <a:ext cx="720000"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00020B-1BA7-4876-8626-36E483C15EB0}" type="slidenum">
              <a:rPr lang="en-US" smtClean="0"/>
              <a:pPr/>
              <a:t>‹#›</a:t>
            </a:fld>
            <a:endParaRPr lang="en-US" dirty="0"/>
          </a:p>
        </p:txBody>
      </p:sp>
    </p:spTree>
    <p:extLst>
      <p:ext uri="{BB962C8B-B14F-4D97-AF65-F5344CB8AC3E}">
        <p14:creationId xmlns:p14="http://schemas.microsoft.com/office/powerpoint/2010/main" val="271063110"/>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ts val="1000"/>
        </a:spcBef>
        <a:buClr>
          <a:schemeClr val="bg1"/>
        </a:buClr>
        <a:buFont typeface="Symbol" panose="05050102010706020507" pitchFamily="18" charset="2"/>
        <a:buNone/>
        <a:defRPr sz="2000" kern="1200">
          <a:solidFill>
            <a:schemeClr val="tx1"/>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000" kern="1200">
          <a:solidFill>
            <a:schemeClr val="tx1"/>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981" userDrawn="1">
          <p15:clr>
            <a:srgbClr val="F26B43"/>
          </p15:clr>
        </p15:guide>
        <p15:guide id="3" orient="horz" pos="3866" userDrawn="1">
          <p15:clr>
            <a:srgbClr val="F26B43"/>
          </p15:clr>
        </p15:guide>
        <p15:guide id="5" pos="7218" userDrawn="1">
          <p15:clr>
            <a:srgbClr val="F26B43"/>
          </p15:clr>
        </p15:guide>
        <p15:guide id="6" pos="3771" userDrawn="1">
          <p15:clr>
            <a:srgbClr val="F26B43"/>
          </p15:clr>
        </p15:guide>
        <p15:guide id="7" pos="437" userDrawn="1">
          <p15:clr>
            <a:srgbClr val="F26B43"/>
          </p15:clr>
        </p15:guide>
        <p15:guide id="8" pos="3907" userDrawn="1">
          <p15:clr>
            <a:srgbClr val="F26B43"/>
          </p15:clr>
        </p15:guide>
        <p15:guide id="9" orient="horz" pos="4123" userDrawn="1">
          <p15:clr>
            <a:srgbClr val="F26B43"/>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image" Target="../media/image40.jpeg"/><Relationship Id="rId1" Type="http://schemas.openxmlformats.org/officeDocument/2006/relationships/slideLayout" Target="../slideLayouts/slideLayout29.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29.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D15BE3C-A8FB-5943-97D3-D5AAFB3CCB64}"/>
              </a:ext>
            </a:extLst>
          </p:cNvPr>
          <p:cNvSpPr>
            <a:spLocks noGrp="1"/>
          </p:cNvSpPr>
          <p:nvPr>
            <p:ph type="body" sz="quarter" idx="13"/>
          </p:nvPr>
        </p:nvSpPr>
        <p:spPr>
          <a:xfrm>
            <a:off x="720000" y="1841461"/>
            <a:ext cx="4669510" cy="2120053"/>
          </a:xfrm>
        </p:spPr>
        <p:txBody>
          <a:bodyPr/>
          <a:lstStyle/>
          <a:p>
            <a:r>
              <a:rPr lang="en-US" dirty="0"/>
              <a:t>SIS Technology</a:t>
            </a:r>
          </a:p>
          <a:p>
            <a:pPr lvl="1"/>
            <a:r>
              <a:rPr lang="en-US" dirty="0"/>
              <a:t>Scalable and Flexible Technology for Safety Solutions</a:t>
            </a:r>
          </a:p>
        </p:txBody>
      </p:sp>
    </p:spTree>
    <p:extLst>
      <p:ext uri="{BB962C8B-B14F-4D97-AF65-F5344CB8AC3E}">
        <p14:creationId xmlns:p14="http://schemas.microsoft.com/office/powerpoint/2010/main" val="102053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929D-C2FE-F895-413A-A1E63A909693}"/>
              </a:ext>
            </a:extLst>
          </p:cNvPr>
          <p:cNvSpPr>
            <a:spLocks noGrp="1"/>
          </p:cNvSpPr>
          <p:nvPr>
            <p:ph type="title"/>
          </p:nvPr>
        </p:nvSpPr>
        <p:spPr/>
        <p:txBody>
          <a:bodyPr/>
          <a:lstStyle/>
          <a:p>
            <a:r>
              <a:rPr lang="en-US" dirty="0"/>
              <a:t>Input Architecture (Simplex AI)</a:t>
            </a:r>
            <a:endParaRPr lang="en-GB" dirty="0"/>
          </a:p>
        </p:txBody>
      </p:sp>
      <p:sp>
        <p:nvSpPr>
          <p:cNvPr id="3" name="Footer Placeholder 2">
            <a:extLst>
              <a:ext uri="{FF2B5EF4-FFF2-40B4-BE49-F238E27FC236}">
                <a16:creationId xmlns:a16="http://schemas.microsoft.com/office/drawing/2014/main" id="{B9BD4905-9AE8-031D-5B40-5597FC1590B6}"/>
              </a:ext>
            </a:extLst>
          </p:cNvPr>
          <p:cNvSpPr>
            <a:spLocks noGrp="1"/>
          </p:cNvSpPr>
          <p:nvPr>
            <p:ph type="ftr" sz="quarter" idx="10"/>
          </p:nvPr>
        </p:nvSpPr>
        <p:spPr/>
        <p:txBody>
          <a:bodyPr/>
          <a:lstStyle/>
          <a:p>
            <a:r>
              <a:rPr lang="en-US"/>
              <a:t>© Copyright 2023 Sensia. All Rights Reserved</a:t>
            </a:r>
            <a:endParaRPr lang="en-US" dirty="0"/>
          </a:p>
        </p:txBody>
      </p:sp>
      <p:grpSp>
        <p:nvGrpSpPr>
          <p:cNvPr id="4" name="Group 3">
            <a:extLst>
              <a:ext uri="{FF2B5EF4-FFF2-40B4-BE49-F238E27FC236}">
                <a16:creationId xmlns:a16="http://schemas.microsoft.com/office/drawing/2014/main" id="{1279E144-E641-8C9E-99FD-CBD2417D73DA}"/>
              </a:ext>
            </a:extLst>
          </p:cNvPr>
          <p:cNvGrpSpPr/>
          <p:nvPr/>
        </p:nvGrpSpPr>
        <p:grpSpPr>
          <a:xfrm>
            <a:off x="1183910" y="1337732"/>
            <a:ext cx="8449089" cy="4411776"/>
            <a:chOff x="1183910" y="1337732"/>
            <a:chExt cx="8449089" cy="4411776"/>
          </a:xfrm>
        </p:grpSpPr>
        <p:sp>
          <p:nvSpPr>
            <p:cNvPr id="5" name="Rectangle 4">
              <a:extLst>
                <a:ext uri="{FF2B5EF4-FFF2-40B4-BE49-F238E27FC236}">
                  <a16:creationId xmlns:a16="http://schemas.microsoft.com/office/drawing/2014/main" id="{6B16EB24-AA00-A561-5BD0-21ECECA3306B}"/>
                </a:ext>
              </a:extLst>
            </p:cNvPr>
            <p:cNvSpPr/>
            <p:nvPr/>
          </p:nvSpPr>
          <p:spPr bwMode="auto">
            <a:xfrm>
              <a:off x="2782678" y="179939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D3D62337-3383-50B2-A851-BB4C7DF31950}"/>
                </a:ext>
              </a:extLst>
            </p:cNvPr>
            <p:cNvSpPr/>
            <p:nvPr/>
          </p:nvSpPr>
          <p:spPr bwMode="auto">
            <a:xfrm>
              <a:off x="3439425" y="4223097"/>
              <a:ext cx="152400" cy="461665"/>
            </a:xfrm>
            <a:prstGeom prst="rect">
              <a:avLst/>
            </a:prstGeom>
            <a:solidFill>
              <a:srgbClr val="FFC000"/>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Rectangle 6">
              <a:extLst>
                <a:ext uri="{FF2B5EF4-FFF2-40B4-BE49-F238E27FC236}">
                  <a16:creationId xmlns:a16="http://schemas.microsoft.com/office/drawing/2014/main" id="{E0563BB8-4DFB-59D1-456F-44ADB063774A}"/>
                </a:ext>
              </a:extLst>
            </p:cNvPr>
            <p:cNvSpPr/>
            <p:nvPr/>
          </p:nvSpPr>
          <p:spPr bwMode="auto">
            <a:xfrm>
              <a:off x="3439425" y="2855962"/>
              <a:ext cx="152400" cy="461665"/>
            </a:xfrm>
            <a:prstGeom prst="rect">
              <a:avLst/>
            </a:prstGeom>
            <a:solidFill>
              <a:srgbClr val="339933"/>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8" name="Group 7">
              <a:extLst>
                <a:ext uri="{FF2B5EF4-FFF2-40B4-BE49-F238E27FC236}">
                  <a16:creationId xmlns:a16="http://schemas.microsoft.com/office/drawing/2014/main" id="{C1767E01-F23C-1DF9-299A-E01979264CC5}"/>
                </a:ext>
              </a:extLst>
            </p:cNvPr>
            <p:cNvGrpSpPr/>
            <p:nvPr/>
          </p:nvGrpSpPr>
          <p:grpSpPr>
            <a:xfrm>
              <a:off x="2949985" y="2183642"/>
              <a:ext cx="182880" cy="182880"/>
              <a:chOff x="304800" y="1950720"/>
              <a:chExt cx="182880" cy="182880"/>
            </a:xfrm>
          </p:grpSpPr>
          <p:sp>
            <p:nvSpPr>
              <p:cNvPr id="51" name="Oval 50">
                <a:extLst>
                  <a:ext uri="{FF2B5EF4-FFF2-40B4-BE49-F238E27FC236}">
                    <a16:creationId xmlns:a16="http://schemas.microsoft.com/office/drawing/2014/main" id="{683DE029-017D-F933-6BCC-BD5EA66DA2EA}"/>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52" name="Straight Connector 51">
                <a:extLst>
                  <a:ext uri="{FF2B5EF4-FFF2-40B4-BE49-F238E27FC236}">
                    <a16:creationId xmlns:a16="http://schemas.microsoft.com/office/drawing/2014/main" id="{2480DAC7-CAEF-37DF-F7D3-BD0A8871DD7C}"/>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9" name="Straight Connector 8">
              <a:extLst>
                <a:ext uri="{FF2B5EF4-FFF2-40B4-BE49-F238E27FC236}">
                  <a16:creationId xmlns:a16="http://schemas.microsoft.com/office/drawing/2014/main" id="{F7EBEF92-C4BF-774F-C2FA-D0A1BFBF4951}"/>
                </a:ext>
              </a:extLst>
            </p:cNvPr>
            <p:cNvCxnSpPr/>
            <p:nvPr/>
          </p:nvCxnSpPr>
          <p:spPr bwMode="auto">
            <a:xfrm rot="10800000">
              <a:off x="3088906" y="2227312"/>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8C60715-2AF3-DFAA-CBB4-F6296FED0AC5}"/>
                </a:ext>
              </a:extLst>
            </p:cNvPr>
            <p:cNvCxnSpPr>
              <a:stCxn id="7" idx="0"/>
            </p:cNvCxnSpPr>
            <p:nvPr/>
          </p:nvCxnSpPr>
          <p:spPr bwMode="auto">
            <a:xfrm rot="5400000" flipH="1" flipV="1">
              <a:off x="3203285" y="2541240"/>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04C96B2-D720-2B10-60B2-7F57655F3676}"/>
                </a:ext>
              </a:extLst>
            </p:cNvPr>
            <p:cNvCxnSpPr>
              <a:stCxn id="7" idx="2"/>
              <a:endCxn id="6" idx="0"/>
            </p:cNvCxnSpPr>
            <p:nvPr/>
          </p:nvCxnSpPr>
          <p:spPr bwMode="auto">
            <a:xfrm rot="5400000">
              <a:off x="3062890" y="3770362"/>
              <a:ext cx="90547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60B209A9-5E99-36B4-B193-3A5FBB47E244}"/>
                </a:ext>
              </a:extLst>
            </p:cNvPr>
            <p:cNvGrpSpPr/>
            <p:nvPr/>
          </p:nvGrpSpPr>
          <p:grpSpPr>
            <a:xfrm>
              <a:off x="2906009" y="5230853"/>
              <a:ext cx="182880" cy="182880"/>
              <a:chOff x="304800" y="1950720"/>
              <a:chExt cx="182880" cy="182880"/>
            </a:xfrm>
          </p:grpSpPr>
          <p:sp>
            <p:nvSpPr>
              <p:cNvPr id="49" name="Oval 48">
                <a:extLst>
                  <a:ext uri="{FF2B5EF4-FFF2-40B4-BE49-F238E27FC236}">
                    <a16:creationId xmlns:a16="http://schemas.microsoft.com/office/drawing/2014/main" id="{537F6D72-09EE-4F7A-5A83-1BBA6A9CE67E}"/>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50" name="Straight Connector 49">
                <a:extLst>
                  <a:ext uri="{FF2B5EF4-FFF2-40B4-BE49-F238E27FC236}">
                    <a16:creationId xmlns:a16="http://schemas.microsoft.com/office/drawing/2014/main" id="{8D8368CB-0B08-764D-0A98-6434118DF0EE}"/>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13" name="Straight Connector 12">
              <a:extLst>
                <a:ext uri="{FF2B5EF4-FFF2-40B4-BE49-F238E27FC236}">
                  <a16:creationId xmlns:a16="http://schemas.microsoft.com/office/drawing/2014/main" id="{54FF8216-E0C0-97AC-3221-3712CBA9FEB3}"/>
                </a:ext>
              </a:extLst>
            </p:cNvPr>
            <p:cNvCxnSpPr/>
            <p:nvPr/>
          </p:nvCxnSpPr>
          <p:spPr bwMode="auto">
            <a:xfrm rot="10800000">
              <a:off x="3088890" y="5318483"/>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251AF030-9570-E998-0AB4-29349F5AE46E}"/>
                </a:ext>
              </a:extLst>
            </p:cNvPr>
            <p:cNvCxnSpPr/>
            <p:nvPr/>
          </p:nvCxnSpPr>
          <p:spPr bwMode="auto">
            <a:xfrm rot="5400000" flipH="1" flipV="1">
              <a:off x="3203269" y="4994169"/>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CCF0A63B-9357-D868-E3EB-DC5C7E24DDCC}"/>
                </a:ext>
              </a:extLst>
            </p:cNvPr>
            <p:cNvSpPr txBox="1"/>
            <p:nvPr/>
          </p:nvSpPr>
          <p:spPr>
            <a:xfrm>
              <a:off x="2738179" y="133773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16" name="TextBox 15">
              <a:extLst>
                <a:ext uri="{FF2B5EF4-FFF2-40B4-BE49-F238E27FC236}">
                  <a16:creationId xmlns:a16="http://schemas.microsoft.com/office/drawing/2014/main" id="{5E0AA227-DDA1-90F0-EDDB-4D76D14B8D11}"/>
                </a:ext>
              </a:extLst>
            </p:cNvPr>
            <p:cNvSpPr txBox="1"/>
            <p:nvPr/>
          </p:nvSpPr>
          <p:spPr>
            <a:xfrm>
              <a:off x="3921390" y="1337732"/>
              <a:ext cx="16562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I/P Module</a:t>
              </a:r>
            </a:p>
          </p:txBody>
        </p:sp>
        <p:grpSp>
          <p:nvGrpSpPr>
            <p:cNvPr id="17" name="Group 16">
              <a:extLst>
                <a:ext uri="{FF2B5EF4-FFF2-40B4-BE49-F238E27FC236}">
                  <a16:creationId xmlns:a16="http://schemas.microsoft.com/office/drawing/2014/main" id="{22930C16-372B-0653-4D51-FE7EB1DCCDB8}"/>
                </a:ext>
              </a:extLst>
            </p:cNvPr>
            <p:cNvGrpSpPr/>
            <p:nvPr/>
          </p:nvGrpSpPr>
          <p:grpSpPr>
            <a:xfrm>
              <a:off x="6034046" y="1353651"/>
              <a:ext cx="3598953" cy="4395857"/>
              <a:chOff x="4960629" y="1282665"/>
              <a:chExt cx="3598953" cy="4395857"/>
            </a:xfrm>
          </p:grpSpPr>
          <p:sp>
            <p:nvSpPr>
              <p:cNvPr id="36" name="TextBox 35">
                <a:extLst>
                  <a:ext uri="{FF2B5EF4-FFF2-40B4-BE49-F238E27FC236}">
                    <a16:creationId xmlns:a16="http://schemas.microsoft.com/office/drawing/2014/main" id="{9E41D690-FD4D-32D3-95CC-E4220373BE0E}"/>
                  </a:ext>
                </a:extLst>
              </p:cNvPr>
              <p:cNvSpPr txBox="1"/>
              <p:nvPr/>
            </p:nvSpPr>
            <p:spPr>
              <a:xfrm>
                <a:off x="4960629" y="1282665"/>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37" name="Rectangle 36">
                <a:extLst>
                  <a:ext uri="{FF2B5EF4-FFF2-40B4-BE49-F238E27FC236}">
                    <a16:creationId xmlns:a16="http://schemas.microsoft.com/office/drawing/2014/main" id="{65FAB634-9E3B-94BD-FC5D-B55F1641FC9B}"/>
                  </a:ext>
                </a:extLst>
              </p:cNvPr>
              <p:cNvSpPr/>
              <p:nvPr/>
            </p:nvSpPr>
            <p:spPr bwMode="auto">
              <a:xfrm>
                <a:off x="5084862" y="1746602"/>
                <a:ext cx="347472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8" name="Rectangle 37">
                <a:extLst>
                  <a:ext uri="{FF2B5EF4-FFF2-40B4-BE49-F238E27FC236}">
                    <a16:creationId xmlns:a16="http://schemas.microsoft.com/office/drawing/2014/main" id="{35A64678-832A-042C-9C90-5545D48EE0B9}"/>
                  </a:ext>
                </a:extLst>
              </p:cNvPr>
              <p:cNvSpPr/>
              <p:nvPr/>
            </p:nvSpPr>
            <p:spPr bwMode="auto">
              <a:xfrm>
                <a:off x="6984206" y="2144666"/>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Rectangle 38">
                <a:extLst>
                  <a:ext uri="{FF2B5EF4-FFF2-40B4-BE49-F238E27FC236}">
                    <a16:creationId xmlns:a16="http://schemas.microsoft.com/office/drawing/2014/main" id="{CD0B4924-B25D-C51F-A876-CD1AF5EDB879}"/>
                  </a:ext>
                </a:extLst>
              </p:cNvPr>
              <p:cNvSpPr/>
              <p:nvPr/>
            </p:nvSpPr>
            <p:spPr bwMode="auto">
              <a:xfrm>
                <a:off x="5248638" y="2156042"/>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0" name="Oval 39">
                <a:extLst>
                  <a:ext uri="{FF2B5EF4-FFF2-40B4-BE49-F238E27FC236}">
                    <a16:creationId xmlns:a16="http://schemas.microsoft.com/office/drawing/2014/main" id="{67C280D5-8621-C3FA-2E19-55FD2148BB0B}"/>
                  </a:ext>
                </a:extLst>
              </p:cNvPr>
              <p:cNvSpPr/>
              <p:nvPr/>
            </p:nvSpPr>
            <p:spPr bwMode="auto">
              <a:xfrm>
                <a:off x="5499295" y="2556376"/>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41" name="Straight Connector 40">
                <a:extLst>
                  <a:ext uri="{FF2B5EF4-FFF2-40B4-BE49-F238E27FC236}">
                    <a16:creationId xmlns:a16="http://schemas.microsoft.com/office/drawing/2014/main" id="{680BF8F4-97C9-A370-60BA-50260624385F}"/>
                  </a:ext>
                </a:extLst>
              </p:cNvPr>
              <p:cNvCxnSpPr>
                <a:stCxn id="40" idx="3"/>
                <a:endCxn id="40" idx="7"/>
              </p:cNvCxnSpPr>
              <p:nvPr/>
            </p:nvCxnSpPr>
            <p:spPr bwMode="auto">
              <a:xfrm rot="5400000" flipH="1" flipV="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4B5155F5-9014-8D94-AA07-9530BC2ADBCC}"/>
                  </a:ext>
                </a:extLst>
              </p:cNvPr>
              <p:cNvCxnSpPr>
                <a:stCxn id="40" idx="1"/>
                <a:endCxn id="40" idx="5"/>
              </p:cNvCxnSpPr>
              <p:nvPr/>
            </p:nvCxnSpPr>
            <p:spPr bwMode="auto">
              <a:xfrm rot="16200000" flipH="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2D3D627-0658-9362-B94A-79CF9CF7FB06}"/>
                  </a:ext>
                </a:extLst>
              </p:cNvPr>
              <p:cNvCxnSpPr>
                <a:stCxn id="40" idx="4"/>
              </p:cNvCxnSpPr>
              <p:nvPr/>
            </p:nvCxnSpPr>
            <p:spPr bwMode="auto">
              <a:xfrm>
                <a:off x="5956495" y="3470776"/>
                <a:ext cx="1" cy="911354"/>
              </a:xfrm>
              <a:prstGeom prst="line">
                <a:avLst/>
              </a:prstGeom>
              <a:solidFill>
                <a:srgbClr val="4FB3CE"/>
              </a:solidFill>
              <a:ln w="12700" cap="sq" cmpd="sng" algn="ctr">
                <a:solidFill>
                  <a:srgbClr val="000000"/>
                </a:solidFill>
                <a:prstDash val="solid"/>
                <a:round/>
                <a:headEnd type="triangle" w="med" len="med"/>
                <a:tailEnd type="none" w="med" len="med"/>
              </a:ln>
              <a:effectLst/>
            </p:spPr>
          </p:cxnSp>
          <p:cxnSp>
            <p:nvCxnSpPr>
              <p:cNvPr id="44" name="Straight Connector 43">
                <a:extLst>
                  <a:ext uri="{FF2B5EF4-FFF2-40B4-BE49-F238E27FC236}">
                    <a16:creationId xmlns:a16="http://schemas.microsoft.com/office/drawing/2014/main" id="{AF7F8681-126D-F9B5-3BA0-A3A05D2A84C1}"/>
                  </a:ext>
                </a:extLst>
              </p:cNvPr>
              <p:cNvCxnSpPr/>
              <p:nvPr/>
            </p:nvCxnSpPr>
            <p:spPr bwMode="auto">
              <a:xfrm>
                <a:off x="5961259" y="4382128"/>
                <a:ext cx="1234440"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45" name="Straight Connector 44">
                <a:extLst>
                  <a:ext uri="{FF2B5EF4-FFF2-40B4-BE49-F238E27FC236}">
                    <a16:creationId xmlns:a16="http://schemas.microsoft.com/office/drawing/2014/main" id="{DEFC1361-9257-DD74-6F95-CA8A9EE7B9FC}"/>
                  </a:ext>
                </a:extLst>
              </p:cNvPr>
              <p:cNvCxnSpPr>
                <a:cxnSpLocks/>
                <a:stCxn id="40" idx="6"/>
              </p:cNvCxnSpPr>
              <p:nvPr/>
            </p:nvCxnSpPr>
            <p:spPr bwMode="auto">
              <a:xfrm>
                <a:off x="6413695" y="3013576"/>
                <a:ext cx="570511" cy="4912"/>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46" name="TextBox 45">
                <a:extLst>
                  <a:ext uri="{FF2B5EF4-FFF2-40B4-BE49-F238E27FC236}">
                    <a16:creationId xmlns:a16="http://schemas.microsoft.com/office/drawing/2014/main" id="{05ACF594-400F-7062-B143-9B44D5224670}"/>
                  </a:ext>
                </a:extLst>
              </p:cNvPr>
              <p:cNvSpPr txBox="1"/>
              <p:nvPr/>
            </p:nvSpPr>
            <p:spPr>
              <a:xfrm>
                <a:off x="7116368" y="4154727"/>
                <a:ext cx="1023037"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HART</a:t>
                </a:r>
              </a:p>
            </p:txBody>
          </p:sp>
          <p:sp>
            <p:nvSpPr>
              <p:cNvPr id="47" name="TextBox 46">
                <a:extLst>
                  <a:ext uri="{FF2B5EF4-FFF2-40B4-BE49-F238E27FC236}">
                    <a16:creationId xmlns:a16="http://schemas.microsoft.com/office/drawing/2014/main" id="{82B3E63D-BCCB-CDAB-8528-B262EA71E78C}"/>
                  </a:ext>
                </a:extLst>
              </p:cNvPr>
              <p:cNvSpPr txBox="1"/>
              <p:nvPr/>
            </p:nvSpPr>
            <p:spPr>
              <a:xfrm>
                <a:off x="5391661" y="2157914"/>
                <a:ext cx="1107997"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48" name="TextBox 47">
                <a:extLst>
                  <a:ext uri="{FF2B5EF4-FFF2-40B4-BE49-F238E27FC236}">
                    <a16:creationId xmlns:a16="http://schemas.microsoft.com/office/drawing/2014/main" id="{82D7A7D9-1427-D25B-CE07-1A5C170668A1}"/>
                  </a:ext>
                </a:extLst>
              </p:cNvPr>
              <p:cNvSpPr txBox="1"/>
              <p:nvPr/>
            </p:nvSpPr>
            <p:spPr>
              <a:xfrm>
                <a:off x="6955417" y="2146538"/>
                <a:ext cx="736100"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sp>
          <p:nvSpPr>
            <p:cNvPr id="18" name="Right Arrow 126">
              <a:extLst>
                <a:ext uri="{FF2B5EF4-FFF2-40B4-BE49-F238E27FC236}">
                  <a16:creationId xmlns:a16="http://schemas.microsoft.com/office/drawing/2014/main" id="{6D442701-860E-FD4D-A4E7-FF104ACB9EF8}"/>
                </a:ext>
              </a:extLst>
            </p:cNvPr>
            <p:cNvSpPr/>
            <p:nvPr/>
          </p:nvSpPr>
          <p:spPr bwMode="auto">
            <a:xfrm>
              <a:off x="1212914" y="2962049"/>
              <a:ext cx="1548626" cy="1645920"/>
            </a:xfrm>
            <a:prstGeom prst="rightArrow">
              <a:avLst/>
            </a:prstGeom>
            <a:solidFill>
              <a:srgbClr val="00FFC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pic>
          <p:nvPicPr>
            <p:cNvPr id="19" name="Picture 2">
              <a:extLst>
                <a:ext uri="{FF2B5EF4-FFF2-40B4-BE49-F238E27FC236}">
                  <a16:creationId xmlns:a16="http://schemas.microsoft.com/office/drawing/2014/main" id="{67566FE9-549D-150F-9F2F-7C43287867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891" y="3893855"/>
              <a:ext cx="1188720" cy="187923"/>
            </a:xfrm>
            <a:prstGeom prst="rect">
              <a:avLst/>
            </a:prstGeom>
            <a:noFill/>
            <a:ln w="9525">
              <a:noFill/>
              <a:miter lim="800000"/>
              <a:headEnd/>
              <a:tailEnd/>
            </a:ln>
            <a:effectLst/>
          </p:spPr>
        </p:pic>
        <p:sp>
          <p:nvSpPr>
            <p:cNvPr id="20" name="TextBox 19">
              <a:extLst>
                <a:ext uri="{FF2B5EF4-FFF2-40B4-BE49-F238E27FC236}">
                  <a16:creationId xmlns:a16="http://schemas.microsoft.com/office/drawing/2014/main" id="{D9215EFE-765A-5437-A9A8-0B6E4926EDA3}"/>
                </a:ext>
              </a:extLst>
            </p:cNvPr>
            <p:cNvSpPr txBox="1"/>
            <p:nvPr/>
          </p:nvSpPr>
          <p:spPr>
            <a:xfrm>
              <a:off x="1183910" y="3453573"/>
              <a:ext cx="1263487"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4-20mA</a:t>
              </a:r>
            </a:p>
          </p:txBody>
        </p:sp>
        <p:grpSp>
          <p:nvGrpSpPr>
            <p:cNvPr id="21" name="Group 20">
              <a:extLst>
                <a:ext uri="{FF2B5EF4-FFF2-40B4-BE49-F238E27FC236}">
                  <a16:creationId xmlns:a16="http://schemas.microsoft.com/office/drawing/2014/main" id="{9A176D7F-CCFE-0EBE-CCAF-2048B91A15A7}"/>
                </a:ext>
              </a:extLst>
            </p:cNvPr>
            <p:cNvGrpSpPr/>
            <p:nvPr/>
          </p:nvGrpSpPr>
          <p:grpSpPr>
            <a:xfrm>
              <a:off x="4054215" y="1815316"/>
              <a:ext cx="2975698" cy="3931920"/>
              <a:chOff x="2980798" y="1744330"/>
              <a:chExt cx="2975698" cy="3931920"/>
            </a:xfrm>
          </p:grpSpPr>
          <p:sp>
            <p:nvSpPr>
              <p:cNvPr id="29" name="Rectangle 28">
                <a:extLst>
                  <a:ext uri="{FF2B5EF4-FFF2-40B4-BE49-F238E27FC236}">
                    <a16:creationId xmlns:a16="http://schemas.microsoft.com/office/drawing/2014/main" id="{0214D659-6E74-B65E-7E37-25C9940CB908}"/>
                  </a:ext>
                </a:extLst>
              </p:cNvPr>
              <p:cNvSpPr/>
              <p:nvPr/>
            </p:nvSpPr>
            <p:spPr bwMode="auto">
              <a:xfrm>
                <a:off x="2980798" y="1744330"/>
                <a:ext cx="18288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0" name="Isosceles Triangle 29">
                <a:extLst>
                  <a:ext uri="{FF2B5EF4-FFF2-40B4-BE49-F238E27FC236}">
                    <a16:creationId xmlns:a16="http://schemas.microsoft.com/office/drawing/2014/main" id="{484FD47A-9798-0F51-A0BE-74A148F40124}"/>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1" name="Isosceles Triangle 30">
                <a:extLst>
                  <a:ext uri="{FF2B5EF4-FFF2-40B4-BE49-F238E27FC236}">
                    <a16:creationId xmlns:a16="http://schemas.microsoft.com/office/drawing/2014/main" id="{496F29D6-9117-B832-5256-F2465505B727}"/>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2" name="TextBox 31">
                <a:extLst>
                  <a:ext uri="{FF2B5EF4-FFF2-40B4-BE49-F238E27FC236}">
                    <a16:creationId xmlns:a16="http://schemas.microsoft.com/office/drawing/2014/main" id="{1501F8DD-C5E5-5AC5-2765-5C77D118DB0D}"/>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33" name="TextBox 32">
                <a:extLst>
                  <a:ext uri="{FF2B5EF4-FFF2-40B4-BE49-F238E27FC236}">
                    <a16:creationId xmlns:a16="http://schemas.microsoft.com/office/drawing/2014/main" id="{A30FF571-D17B-E4DF-2D40-87E7A2B5D833}"/>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34" name="Straight Connector 33">
                <a:extLst>
                  <a:ext uri="{FF2B5EF4-FFF2-40B4-BE49-F238E27FC236}">
                    <a16:creationId xmlns:a16="http://schemas.microsoft.com/office/drawing/2014/main" id="{C4C4A9C1-CFE1-54D5-C09F-AD26C95CD622}"/>
                  </a:ext>
                </a:extLst>
              </p:cNvPr>
              <p:cNvCxnSpPr>
                <a:stCxn id="31" idx="0"/>
              </p:cNvCxnSpPr>
              <p:nvPr/>
            </p:nvCxnSpPr>
            <p:spPr bwMode="auto">
              <a:xfrm>
                <a:off x="4387008" y="4382128"/>
                <a:ext cx="1569488" cy="0"/>
              </a:xfrm>
              <a:prstGeom prst="line">
                <a:avLst/>
              </a:prstGeom>
              <a:noFill/>
              <a:ln w="12700" cap="flat"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D57F01B-4707-50A0-B298-65E3255C3B43}"/>
                  </a:ext>
                </a:extLst>
              </p:cNvPr>
              <p:cNvCxnSpPr>
                <a:cxnSpLocks/>
                <a:stCxn id="30" idx="0"/>
              </p:cNvCxnSpPr>
              <p:nvPr/>
            </p:nvCxnSpPr>
            <p:spPr bwMode="auto">
              <a:xfrm flipV="1">
                <a:off x="4387008" y="3007861"/>
                <a:ext cx="1091383" cy="10627"/>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22" name="Straight Connector 21">
              <a:extLst>
                <a:ext uri="{FF2B5EF4-FFF2-40B4-BE49-F238E27FC236}">
                  <a16:creationId xmlns:a16="http://schemas.microsoft.com/office/drawing/2014/main" id="{D203565F-C19E-16FA-F765-953E63BC3CF2}"/>
                </a:ext>
              </a:extLst>
            </p:cNvPr>
            <p:cNvCxnSpPr/>
            <p:nvPr/>
          </p:nvCxnSpPr>
          <p:spPr bwMode="auto">
            <a:xfrm>
              <a:off x="3514831" y="2775662"/>
              <a:ext cx="1031194"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D86DC9A-2CEA-0208-E71D-18E099C07F28}"/>
                </a:ext>
              </a:extLst>
            </p:cNvPr>
            <p:cNvCxnSpPr/>
            <p:nvPr/>
          </p:nvCxnSpPr>
          <p:spPr bwMode="auto">
            <a:xfrm>
              <a:off x="3518007" y="3404154"/>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DF646C5-2B3D-A997-B54E-8459FF6A832A}"/>
                </a:ext>
              </a:extLst>
            </p:cNvPr>
            <p:cNvCxnSpPr/>
            <p:nvPr/>
          </p:nvCxnSpPr>
          <p:spPr bwMode="auto">
            <a:xfrm>
              <a:off x="3518007" y="4141146"/>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26D5DF8-6072-91BB-3A1D-8FF2E653BBD2}"/>
                </a:ext>
              </a:extLst>
            </p:cNvPr>
            <p:cNvCxnSpPr/>
            <p:nvPr/>
          </p:nvCxnSpPr>
          <p:spPr bwMode="auto">
            <a:xfrm>
              <a:off x="3518007" y="4772814"/>
              <a:ext cx="103256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pic>
          <p:nvPicPr>
            <p:cNvPr id="26" name="Picture 2">
              <a:extLst>
                <a:ext uri="{FF2B5EF4-FFF2-40B4-BE49-F238E27FC236}">
                  <a16:creationId xmlns:a16="http://schemas.microsoft.com/office/drawing/2014/main" id="{922DBB5C-C168-AC17-2594-0D56671C80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8093" y="4379102"/>
              <a:ext cx="1168011" cy="184648"/>
            </a:xfrm>
            <a:prstGeom prst="rect">
              <a:avLst/>
            </a:prstGeom>
            <a:noFill/>
            <a:ln w="9525">
              <a:noFill/>
              <a:miter lim="800000"/>
              <a:headEnd/>
              <a:tailEnd/>
            </a:ln>
            <a:effectLst/>
          </p:spPr>
        </p:pic>
        <p:sp>
          <p:nvSpPr>
            <p:cNvPr id="27" name="TextBox 26">
              <a:extLst>
                <a:ext uri="{FF2B5EF4-FFF2-40B4-BE49-F238E27FC236}">
                  <a16:creationId xmlns:a16="http://schemas.microsoft.com/office/drawing/2014/main" id="{3E47942F-D11D-428A-24E2-B25E2503AEFC}"/>
                </a:ext>
              </a:extLst>
            </p:cNvPr>
            <p:cNvSpPr txBox="1"/>
            <p:nvPr/>
          </p:nvSpPr>
          <p:spPr>
            <a:xfrm>
              <a:off x="3568604" y="2894181"/>
              <a:ext cx="992579" cy="369332"/>
            </a:xfrm>
            <a:prstGeom prst="rect">
              <a:avLst/>
            </a:prstGeom>
            <a:solidFill>
              <a:schemeClr val="tx1"/>
            </a:solidFill>
          </p:spPr>
          <p:txBody>
            <a:bodyPr wrap="squar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4-20mA</a:t>
              </a:r>
            </a:p>
          </p:txBody>
        </p:sp>
        <p:sp>
          <p:nvSpPr>
            <p:cNvPr id="28" name="TextBox 27">
              <a:extLst>
                <a:ext uri="{FF2B5EF4-FFF2-40B4-BE49-F238E27FC236}">
                  <a16:creationId xmlns:a16="http://schemas.microsoft.com/office/drawing/2014/main" id="{F6A7A865-5A4F-A472-B0C6-0A61A96EBC3F}"/>
                </a:ext>
              </a:extLst>
            </p:cNvPr>
            <p:cNvSpPr txBox="1"/>
            <p:nvPr/>
          </p:nvSpPr>
          <p:spPr>
            <a:xfrm>
              <a:off x="8035909" y="2835897"/>
              <a:ext cx="14205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PV </a:t>
              </a:r>
              <a:r>
                <a:rPr kumimoji="0" lang="en-US" sz="1600" b="0" i="0" u="none" strike="noStrike" kern="0" cap="none" spc="0" normalizeH="0" baseline="0" noProof="0" dirty="0">
                  <a:ln>
                    <a:noFill/>
                  </a:ln>
                  <a:solidFill>
                    <a:srgbClr val="000000"/>
                  </a:solidFill>
                  <a:effectLst/>
                  <a:uLnTx/>
                  <a:uFillTx/>
                </a:rPr>
                <a:t>(1oo1D)</a:t>
              </a:r>
              <a:endParaRPr kumimoji="0" lang="en-US" sz="2400" b="0" i="0" u="none" strike="noStrike" kern="0" cap="none" spc="0" normalizeH="0" baseline="0" noProof="0" dirty="0">
                <a:ln>
                  <a:noFill/>
                </a:ln>
                <a:solidFill>
                  <a:srgbClr val="000000"/>
                </a:solidFill>
                <a:effectLst/>
                <a:uLnTx/>
                <a:uFillTx/>
              </a:endParaRPr>
            </a:p>
          </p:txBody>
        </p:sp>
      </p:grpSp>
      <p:pic>
        <p:nvPicPr>
          <p:cNvPr id="53" name="Picture 52" descr="A picture containing drawing&#10;&#10;Description automatically generated">
            <a:extLst>
              <a:ext uri="{FF2B5EF4-FFF2-40B4-BE49-F238E27FC236}">
                <a16:creationId xmlns:a16="http://schemas.microsoft.com/office/drawing/2014/main" id="{96A36F5D-D2E2-8157-87FE-5313CC454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365911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4D1C-35B8-A170-4FA6-03B9A4498984}"/>
              </a:ext>
            </a:extLst>
          </p:cNvPr>
          <p:cNvSpPr>
            <a:spLocks noGrp="1"/>
          </p:cNvSpPr>
          <p:nvPr>
            <p:ph type="title"/>
          </p:nvPr>
        </p:nvSpPr>
        <p:spPr/>
        <p:txBody>
          <a:bodyPr/>
          <a:lstStyle/>
          <a:p>
            <a:r>
              <a:rPr lang="en-US" dirty="0"/>
              <a:t>Input Architecture (Dual AI)</a:t>
            </a:r>
            <a:endParaRPr lang="en-GB" dirty="0"/>
          </a:p>
        </p:txBody>
      </p:sp>
      <p:sp>
        <p:nvSpPr>
          <p:cNvPr id="3" name="Footer Placeholder 2">
            <a:extLst>
              <a:ext uri="{FF2B5EF4-FFF2-40B4-BE49-F238E27FC236}">
                <a16:creationId xmlns:a16="http://schemas.microsoft.com/office/drawing/2014/main" id="{AF1B62FB-E454-8530-37E0-DB2C03A9D7AA}"/>
              </a:ext>
            </a:extLst>
          </p:cNvPr>
          <p:cNvSpPr>
            <a:spLocks noGrp="1"/>
          </p:cNvSpPr>
          <p:nvPr>
            <p:ph type="ftr" sz="quarter" idx="10"/>
          </p:nvPr>
        </p:nvSpPr>
        <p:spPr/>
        <p:txBody>
          <a:bodyPr/>
          <a:lstStyle/>
          <a:p>
            <a:r>
              <a:rPr lang="en-US"/>
              <a:t>© Copyright 2023 Sensia. All Rights Reserved</a:t>
            </a:r>
            <a:endParaRPr lang="en-US" dirty="0"/>
          </a:p>
        </p:txBody>
      </p:sp>
      <p:grpSp>
        <p:nvGrpSpPr>
          <p:cNvPr id="4" name="Group 3">
            <a:extLst>
              <a:ext uri="{FF2B5EF4-FFF2-40B4-BE49-F238E27FC236}">
                <a16:creationId xmlns:a16="http://schemas.microsoft.com/office/drawing/2014/main" id="{A7AF933B-FD15-9BEF-7551-04870C9F3EA4}"/>
              </a:ext>
            </a:extLst>
          </p:cNvPr>
          <p:cNvGrpSpPr/>
          <p:nvPr/>
        </p:nvGrpSpPr>
        <p:grpSpPr>
          <a:xfrm>
            <a:off x="1212914" y="1337732"/>
            <a:ext cx="8420085" cy="4561904"/>
            <a:chOff x="1212914" y="1337732"/>
            <a:chExt cx="8420085" cy="4561904"/>
          </a:xfrm>
        </p:grpSpPr>
        <p:sp>
          <p:nvSpPr>
            <p:cNvPr id="5" name="Rectangle 4">
              <a:extLst>
                <a:ext uri="{FF2B5EF4-FFF2-40B4-BE49-F238E27FC236}">
                  <a16:creationId xmlns:a16="http://schemas.microsoft.com/office/drawing/2014/main" id="{7188C797-9A08-B572-C659-8D6ABCE3334F}"/>
                </a:ext>
              </a:extLst>
            </p:cNvPr>
            <p:cNvSpPr/>
            <p:nvPr/>
          </p:nvSpPr>
          <p:spPr bwMode="auto">
            <a:xfrm>
              <a:off x="2782678" y="179939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97A1D47F-E4F1-1675-3A9D-BFB4022FA65C}"/>
                </a:ext>
              </a:extLst>
            </p:cNvPr>
            <p:cNvSpPr/>
            <p:nvPr/>
          </p:nvSpPr>
          <p:spPr bwMode="auto">
            <a:xfrm>
              <a:off x="3439425" y="4223097"/>
              <a:ext cx="152400" cy="461665"/>
            </a:xfrm>
            <a:prstGeom prst="rect">
              <a:avLst/>
            </a:prstGeom>
            <a:solidFill>
              <a:srgbClr val="FFC000"/>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Rectangle 6">
              <a:extLst>
                <a:ext uri="{FF2B5EF4-FFF2-40B4-BE49-F238E27FC236}">
                  <a16:creationId xmlns:a16="http://schemas.microsoft.com/office/drawing/2014/main" id="{2C73837B-E118-C66E-1501-47E3532AFDFC}"/>
                </a:ext>
              </a:extLst>
            </p:cNvPr>
            <p:cNvSpPr/>
            <p:nvPr/>
          </p:nvSpPr>
          <p:spPr bwMode="auto">
            <a:xfrm>
              <a:off x="3439425" y="2855962"/>
              <a:ext cx="152400" cy="461665"/>
            </a:xfrm>
            <a:prstGeom prst="rect">
              <a:avLst/>
            </a:prstGeom>
            <a:solidFill>
              <a:srgbClr val="339933"/>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8" name="Group 7">
              <a:extLst>
                <a:ext uri="{FF2B5EF4-FFF2-40B4-BE49-F238E27FC236}">
                  <a16:creationId xmlns:a16="http://schemas.microsoft.com/office/drawing/2014/main" id="{49F1B9D9-09B6-00AF-137E-258219F9C70B}"/>
                </a:ext>
              </a:extLst>
            </p:cNvPr>
            <p:cNvGrpSpPr/>
            <p:nvPr/>
          </p:nvGrpSpPr>
          <p:grpSpPr>
            <a:xfrm>
              <a:off x="2949985" y="2183642"/>
              <a:ext cx="182880" cy="182880"/>
              <a:chOff x="304800" y="1950720"/>
              <a:chExt cx="182880" cy="182880"/>
            </a:xfrm>
          </p:grpSpPr>
          <p:sp>
            <p:nvSpPr>
              <p:cNvPr id="63" name="Oval 62">
                <a:extLst>
                  <a:ext uri="{FF2B5EF4-FFF2-40B4-BE49-F238E27FC236}">
                    <a16:creationId xmlns:a16="http://schemas.microsoft.com/office/drawing/2014/main" id="{C30E1E05-FEE4-F909-FE13-82F5BED61CA8}"/>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64" name="Straight Connector 63">
                <a:extLst>
                  <a:ext uri="{FF2B5EF4-FFF2-40B4-BE49-F238E27FC236}">
                    <a16:creationId xmlns:a16="http://schemas.microsoft.com/office/drawing/2014/main" id="{798B142B-FF14-B465-A695-71BFFBA158A8}"/>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9" name="Straight Connector 8">
              <a:extLst>
                <a:ext uri="{FF2B5EF4-FFF2-40B4-BE49-F238E27FC236}">
                  <a16:creationId xmlns:a16="http://schemas.microsoft.com/office/drawing/2014/main" id="{24E3ADFD-8BE5-592B-7F91-E56EE39EF921}"/>
                </a:ext>
              </a:extLst>
            </p:cNvPr>
            <p:cNvCxnSpPr/>
            <p:nvPr/>
          </p:nvCxnSpPr>
          <p:spPr bwMode="auto">
            <a:xfrm rot="10800000">
              <a:off x="3088906" y="2227312"/>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9DFB3FA-EC25-835C-6137-BC44BBD1FA73}"/>
                </a:ext>
              </a:extLst>
            </p:cNvPr>
            <p:cNvCxnSpPr>
              <a:stCxn id="7" idx="0"/>
            </p:cNvCxnSpPr>
            <p:nvPr/>
          </p:nvCxnSpPr>
          <p:spPr bwMode="auto">
            <a:xfrm rot="5400000" flipH="1" flipV="1">
              <a:off x="3203285" y="2541240"/>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535DCB4F-2AF6-3B31-E47A-3E53B008B0EB}"/>
                </a:ext>
              </a:extLst>
            </p:cNvPr>
            <p:cNvCxnSpPr>
              <a:stCxn id="7" idx="2"/>
              <a:endCxn id="6" idx="0"/>
            </p:cNvCxnSpPr>
            <p:nvPr/>
          </p:nvCxnSpPr>
          <p:spPr bwMode="auto">
            <a:xfrm rot="5400000">
              <a:off x="3062890" y="3770362"/>
              <a:ext cx="90547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E066B497-AD2C-BE85-B394-0687088316BF}"/>
                </a:ext>
              </a:extLst>
            </p:cNvPr>
            <p:cNvGrpSpPr/>
            <p:nvPr/>
          </p:nvGrpSpPr>
          <p:grpSpPr>
            <a:xfrm>
              <a:off x="2906009" y="5230853"/>
              <a:ext cx="182880" cy="182880"/>
              <a:chOff x="304800" y="1950720"/>
              <a:chExt cx="182880" cy="182880"/>
            </a:xfrm>
          </p:grpSpPr>
          <p:sp>
            <p:nvSpPr>
              <p:cNvPr id="61" name="Oval 60">
                <a:extLst>
                  <a:ext uri="{FF2B5EF4-FFF2-40B4-BE49-F238E27FC236}">
                    <a16:creationId xmlns:a16="http://schemas.microsoft.com/office/drawing/2014/main" id="{171C3D6B-E249-4DCF-4AA4-BECB971DDCFE}"/>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62" name="Straight Connector 61">
                <a:extLst>
                  <a:ext uri="{FF2B5EF4-FFF2-40B4-BE49-F238E27FC236}">
                    <a16:creationId xmlns:a16="http://schemas.microsoft.com/office/drawing/2014/main" id="{901DCEEF-7B63-CDA2-0793-9E033646C84B}"/>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13" name="Straight Connector 12">
              <a:extLst>
                <a:ext uri="{FF2B5EF4-FFF2-40B4-BE49-F238E27FC236}">
                  <a16:creationId xmlns:a16="http://schemas.microsoft.com/office/drawing/2014/main" id="{0C9282F8-939A-C979-6C83-319B93C7349C}"/>
                </a:ext>
              </a:extLst>
            </p:cNvPr>
            <p:cNvCxnSpPr/>
            <p:nvPr/>
          </p:nvCxnSpPr>
          <p:spPr bwMode="auto">
            <a:xfrm rot="10800000">
              <a:off x="3088890" y="5318483"/>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FD7D040-DE51-C4C1-A9A4-50F597A4F4FE}"/>
                </a:ext>
              </a:extLst>
            </p:cNvPr>
            <p:cNvCxnSpPr/>
            <p:nvPr/>
          </p:nvCxnSpPr>
          <p:spPr bwMode="auto">
            <a:xfrm rot="5400000" flipH="1" flipV="1">
              <a:off x="3203269" y="4994169"/>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BE3E984E-CD6C-1DA8-3D98-E5615EF262F4}"/>
                </a:ext>
              </a:extLst>
            </p:cNvPr>
            <p:cNvSpPr txBox="1"/>
            <p:nvPr/>
          </p:nvSpPr>
          <p:spPr>
            <a:xfrm>
              <a:off x="2738179" y="133773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16" name="TextBox 15">
              <a:extLst>
                <a:ext uri="{FF2B5EF4-FFF2-40B4-BE49-F238E27FC236}">
                  <a16:creationId xmlns:a16="http://schemas.microsoft.com/office/drawing/2014/main" id="{F2AA910E-BD35-3AB9-54F6-241498C1F15E}"/>
                </a:ext>
              </a:extLst>
            </p:cNvPr>
            <p:cNvSpPr txBox="1"/>
            <p:nvPr/>
          </p:nvSpPr>
          <p:spPr>
            <a:xfrm>
              <a:off x="3921390" y="1337732"/>
              <a:ext cx="16562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I/P Module</a:t>
              </a:r>
            </a:p>
          </p:txBody>
        </p:sp>
        <p:grpSp>
          <p:nvGrpSpPr>
            <p:cNvPr id="17" name="Group 16">
              <a:extLst>
                <a:ext uri="{FF2B5EF4-FFF2-40B4-BE49-F238E27FC236}">
                  <a16:creationId xmlns:a16="http://schemas.microsoft.com/office/drawing/2014/main" id="{F7696A08-1A04-31E0-94A4-D9484B5068D9}"/>
                </a:ext>
              </a:extLst>
            </p:cNvPr>
            <p:cNvGrpSpPr/>
            <p:nvPr/>
          </p:nvGrpSpPr>
          <p:grpSpPr>
            <a:xfrm>
              <a:off x="6034046" y="1353651"/>
              <a:ext cx="3598953" cy="4395857"/>
              <a:chOff x="4960629" y="1282665"/>
              <a:chExt cx="3598953" cy="4395857"/>
            </a:xfrm>
          </p:grpSpPr>
          <p:sp>
            <p:nvSpPr>
              <p:cNvPr id="48" name="TextBox 47">
                <a:extLst>
                  <a:ext uri="{FF2B5EF4-FFF2-40B4-BE49-F238E27FC236}">
                    <a16:creationId xmlns:a16="http://schemas.microsoft.com/office/drawing/2014/main" id="{AF84D469-4A1F-DF76-F989-47E9E66A351F}"/>
                  </a:ext>
                </a:extLst>
              </p:cNvPr>
              <p:cNvSpPr txBox="1"/>
              <p:nvPr/>
            </p:nvSpPr>
            <p:spPr>
              <a:xfrm>
                <a:off x="4960629" y="1282665"/>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49" name="Rectangle 48">
                <a:extLst>
                  <a:ext uri="{FF2B5EF4-FFF2-40B4-BE49-F238E27FC236}">
                    <a16:creationId xmlns:a16="http://schemas.microsoft.com/office/drawing/2014/main" id="{9DB71C73-43E9-1110-F096-CB89E998AD9A}"/>
                  </a:ext>
                </a:extLst>
              </p:cNvPr>
              <p:cNvSpPr/>
              <p:nvPr/>
            </p:nvSpPr>
            <p:spPr bwMode="auto">
              <a:xfrm>
                <a:off x="5084862" y="1746602"/>
                <a:ext cx="347472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0" name="Rectangle 49">
                <a:extLst>
                  <a:ext uri="{FF2B5EF4-FFF2-40B4-BE49-F238E27FC236}">
                    <a16:creationId xmlns:a16="http://schemas.microsoft.com/office/drawing/2014/main" id="{02DBFF93-E6FA-A362-8820-F410157DD8F4}"/>
                  </a:ext>
                </a:extLst>
              </p:cNvPr>
              <p:cNvSpPr/>
              <p:nvPr/>
            </p:nvSpPr>
            <p:spPr bwMode="auto">
              <a:xfrm>
                <a:off x="6984206" y="2144666"/>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1" name="Rectangle 50">
                <a:extLst>
                  <a:ext uri="{FF2B5EF4-FFF2-40B4-BE49-F238E27FC236}">
                    <a16:creationId xmlns:a16="http://schemas.microsoft.com/office/drawing/2014/main" id="{1160862F-B6EC-09C5-9461-EA8072012F3E}"/>
                  </a:ext>
                </a:extLst>
              </p:cNvPr>
              <p:cNvSpPr/>
              <p:nvPr/>
            </p:nvSpPr>
            <p:spPr bwMode="auto">
              <a:xfrm>
                <a:off x="5248638" y="2156042"/>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2" name="Oval 51">
                <a:extLst>
                  <a:ext uri="{FF2B5EF4-FFF2-40B4-BE49-F238E27FC236}">
                    <a16:creationId xmlns:a16="http://schemas.microsoft.com/office/drawing/2014/main" id="{29D84665-D797-4728-9C2D-6908573E4317}"/>
                  </a:ext>
                </a:extLst>
              </p:cNvPr>
              <p:cNvSpPr/>
              <p:nvPr/>
            </p:nvSpPr>
            <p:spPr bwMode="auto">
              <a:xfrm>
                <a:off x="5499295" y="2556376"/>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53" name="Straight Connector 52">
                <a:extLst>
                  <a:ext uri="{FF2B5EF4-FFF2-40B4-BE49-F238E27FC236}">
                    <a16:creationId xmlns:a16="http://schemas.microsoft.com/office/drawing/2014/main" id="{4BC73899-D417-88A2-8CE6-E46B97615128}"/>
                  </a:ext>
                </a:extLst>
              </p:cNvPr>
              <p:cNvCxnSpPr>
                <a:stCxn id="52" idx="3"/>
                <a:endCxn id="52" idx="7"/>
              </p:cNvCxnSpPr>
              <p:nvPr/>
            </p:nvCxnSpPr>
            <p:spPr bwMode="auto">
              <a:xfrm rot="5400000" flipH="1" flipV="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B52931EA-1267-89FB-6784-18132A8CC9A4}"/>
                  </a:ext>
                </a:extLst>
              </p:cNvPr>
              <p:cNvCxnSpPr>
                <a:stCxn id="52" idx="1"/>
                <a:endCxn id="52" idx="5"/>
              </p:cNvCxnSpPr>
              <p:nvPr/>
            </p:nvCxnSpPr>
            <p:spPr bwMode="auto">
              <a:xfrm rot="16200000" flipH="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BE9ECCEB-E62E-599C-F6DF-92D1B57109D5}"/>
                  </a:ext>
                </a:extLst>
              </p:cNvPr>
              <p:cNvCxnSpPr>
                <a:stCxn id="52" idx="4"/>
              </p:cNvCxnSpPr>
              <p:nvPr/>
            </p:nvCxnSpPr>
            <p:spPr bwMode="auto">
              <a:xfrm>
                <a:off x="5956495" y="3470776"/>
                <a:ext cx="1" cy="911354"/>
              </a:xfrm>
              <a:prstGeom prst="line">
                <a:avLst/>
              </a:prstGeom>
              <a:solidFill>
                <a:srgbClr val="4FB3CE"/>
              </a:solidFill>
              <a:ln w="12700" cap="sq" cmpd="sng" algn="ctr">
                <a:solidFill>
                  <a:srgbClr val="000000"/>
                </a:solidFill>
                <a:prstDash val="solid"/>
                <a:round/>
                <a:headEnd type="triangle" w="med" len="med"/>
                <a:tailEnd type="none" w="med" len="med"/>
              </a:ln>
              <a:effectLst/>
            </p:spPr>
          </p:cxnSp>
          <p:cxnSp>
            <p:nvCxnSpPr>
              <p:cNvPr id="56" name="Straight Connector 55">
                <a:extLst>
                  <a:ext uri="{FF2B5EF4-FFF2-40B4-BE49-F238E27FC236}">
                    <a16:creationId xmlns:a16="http://schemas.microsoft.com/office/drawing/2014/main" id="{6039CD17-1F51-FB41-E5AF-4FA0B08CF43F}"/>
                  </a:ext>
                </a:extLst>
              </p:cNvPr>
              <p:cNvCxnSpPr/>
              <p:nvPr/>
            </p:nvCxnSpPr>
            <p:spPr bwMode="auto">
              <a:xfrm>
                <a:off x="5961259" y="4382128"/>
                <a:ext cx="1234440"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57" name="Straight Connector 56">
                <a:extLst>
                  <a:ext uri="{FF2B5EF4-FFF2-40B4-BE49-F238E27FC236}">
                    <a16:creationId xmlns:a16="http://schemas.microsoft.com/office/drawing/2014/main" id="{15BC4A6F-9DC0-BED6-3A06-2CBE3069FD54}"/>
                  </a:ext>
                </a:extLst>
              </p:cNvPr>
              <p:cNvCxnSpPr>
                <a:cxnSpLocks/>
                <a:stCxn id="52" idx="6"/>
              </p:cNvCxnSpPr>
              <p:nvPr/>
            </p:nvCxnSpPr>
            <p:spPr bwMode="auto">
              <a:xfrm>
                <a:off x="6413695" y="3013576"/>
                <a:ext cx="570511" cy="1350"/>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58" name="TextBox 57">
                <a:extLst>
                  <a:ext uri="{FF2B5EF4-FFF2-40B4-BE49-F238E27FC236}">
                    <a16:creationId xmlns:a16="http://schemas.microsoft.com/office/drawing/2014/main" id="{35642F9B-A494-B97B-4EF6-E8528EA7445E}"/>
                  </a:ext>
                </a:extLst>
              </p:cNvPr>
              <p:cNvSpPr txBox="1"/>
              <p:nvPr/>
            </p:nvSpPr>
            <p:spPr>
              <a:xfrm>
                <a:off x="7193889" y="4154727"/>
                <a:ext cx="867995"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HART</a:t>
                </a:r>
              </a:p>
            </p:txBody>
          </p:sp>
          <p:sp>
            <p:nvSpPr>
              <p:cNvPr id="59" name="TextBox 58">
                <a:extLst>
                  <a:ext uri="{FF2B5EF4-FFF2-40B4-BE49-F238E27FC236}">
                    <a16:creationId xmlns:a16="http://schemas.microsoft.com/office/drawing/2014/main" id="{69DEC5F7-89CE-DC53-B5E2-5C39733A6312}"/>
                  </a:ext>
                </a:extLst>
              </p:cNvPr>
              <p:cNvSpPr txBox="1"/>
              <p:nvPr/>
            </p:nvSpPr>
            <p:spPr>
              <a:xfrm>
                <a:off x="5475014" y="2157914"/>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60" name="TextBox 59">
                <a:extLst>
                  <a:ext uri="{FF2B5EF4-FFF2-40B4-BE49-F238E27FC236}">
                    <a16:creationId xmlns:a16="http://schemas.microsoft.com/office/drawing/2014/main" id="{99AC3279-8AF1-84A9-81C8-B3855F4278CE}"/>
                  </a:ext>
                </a:extLst>
              </p:cNvPr>
              <p:cNvSpPr txBox="1"/>
              <p:nvPr/>
            </p:nvSpPr>
            <p:spPr>
              <a:xfrm>
                <a:off x="7004309" y="2146538"/>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sp>
          <p:nvSpPr>
            <p:cNvPr id="18" name="Right Arrow 126">
              <a:extLst>
                <a:ext uri="{FF2B5EF4-FFF2-40B4-BE49-F238E27FC236}">
                  <a16:creationId xmlns:a16="http://schemas.microsoft.com/office/drawing/2014/main" id="{50425DD2-EF2C-4B8E-6776-189487B5BB60}"/>
                </a:ext>
              </a:extLst>
            </p:cNvPr>
            <p:cNvSpPr/>
            <p:nvPr/>
          </p:nvSpPr>
          <p:spPr bwMode="auto">
            <a:xfrm>
              <a:off x="1212914" y="2962049"/>
              <a:ext cx="1548626" cy="1645920"/>
            </a:xfrm>
            <a:prstGeom prst="rightArrow">
              <a:avLst/>
            </a:prstGeom>
            <a:solidFill>
              <a:srgbClr val="00FFC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pic>
          <p:nvPicPr>
            <p:cNvPr id="19" name="Picture 2">
              <a:extLst>
                <a:ext uri="{FF2B5EF4-FFF2-40B4-BE49-F238E27FC236}">
                  <a16:creationId xmlns:a16="http://schemas.microsoft.com/office/drawing/2014/main" id="{07F0CD80-56E0-ED04-1130-07326D6EDC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891" y="3893855"/>
              <a:ext cx="1188720" cy="187923"/>
            </a:xfrm>
            <a:prstGeom prst="rect">
              <a:avLst/>
            </a:prstGeom>
            <a:noFill/>
            <a:ln w="9525">
              <a:noFill/>
              <a:miter lim="800000"/>
              <a:headEnd/>
              <a:tailEnd/>
            </a:ln>
            <a:effectLst/>
          </p:spPr>
        </p:pic>
        <p:sp>
          <p:nvSpPr>
            <p:cNvPr id="20" name="TextBox 19">
              <a:extLst>
                <a:ext uri="{FF2B5EF4-FFF2-40B4-BE49-F238E27FC236}">
                  <a16:creationId xmlns:a16="http://schemas.microsoft.com/office/drawing/2014/main" id="{33A6572B-25FF-E46D-0B17-F0927788116A}"/>
                </a:ext>
              </a:extLst>
            </p:cNvPr>
            <p:cNvSpPr txBox="1"/>
            <p:nvPr/>
          </p:nvSpPr>
          <p:spPr>
            <a:xfrm>
              <a:off x="1280891" y="3453573"/>
              <a:ext cx="10695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4-20mA</a:t>
              </a:r>
            </a:p>
          </p:txBody>
        </p:sp>
        <p:grpSp>
          <p:nvGrpSpPr>
            <p:cNvPr id="21" name="Group 20">
              <a:extLst>
                <a:ext uri="{FF2B5EF4-FFF2-40B4-BE49-F238E27FC236}">
                  <a16:creationId xmlns:a16="http://schemas.microsoft.com/office/drawing/2014/main" id="{17EE53CA-65F9-D210-47E1-093A476BE5D8}"/>
                </a:ext>
              </a:extLst>
            </p:cNvPr>
            <p:cNvGrpSpPr/>
            <p:nvPr/>
          </p:nvGrpSpPr>
          <p:grpSpPr>
            <a:xfrm>
              <a:off x="4054215" y="1815316"/>
              <a:ext cx="2975698" cy="3931920"/>
              <a:chOff x="2980798" y="1744330"/>
              <a:chExt cx="2975698" cy="3931920"/>
            </a:xfrm>
          </p:grpSpPr>
          <p:sp>
            <p:nvSpPr>
              <p:cNvPr id="41" name="Rectangle 40">
                <a:extLst>
                  <a:ext uri="{FF2B5EF4-FFF2-40B4-BE49-F238E27FC236}">
                    <a16:creationId xmlns:a16="http://schemas.microsoft.com/office/drawing/2014/main" id="{E8488956-C638-A2D0-953F-0A7A55F7DFD3}"/>
                  </a:ext>
                </a:extLst>
              </p:cNvPr>
              <p:cNvSpPr/>
              <p:nvPr/>
            </p:nvSpPr>
            <p:spPr bwMode="auto">
              <a:xfrm>
                <a:off x="2980798" y="1744330"/>
                <a:ext cx="18288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2" name="Isosceles Triangle 41">
                <a:extLst>
                  <a:ext uri="{FF2B5EF4-FFF2-40B4-BE49-F238E27FC236}">
                    <a16:creationId xmlns:a16="http://schemas.microsoft.com/office/drawing/2014/main" id="{1C11F26E-4B13-947C-DFF9-DB3BBF947E50}"/>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3" name="Isosceles Triangle 42">
                <a:extLst>
                  <a:ext uri="{FF2B5EF4-FFF2-40B4-BE49-F238E27FC236}">
                    <a16:creationId xmlns:a16="http://schemas.microsoft.com/office/drawing/2014/main" id="{B1E7F774-76B0-4B18-A693-367F3655CED6}"/>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4" name="TextBox 43">
                <a:extLst>
                  <a:ext uri="{FF2B5EF4-FFF2-40B4-BE49-F238E27FC236}">
                    <a16:creationId xmlns:a16="http://schemas.microsoft.com/office/drawing/2014/main" id="{029B22F5-F404-9E14-A021-91E27FB1B6EC}"/>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45" name="TextBox 44">
                <a:extLst>
                  <a:ext uri="{FF2B5EF4-FFF2-40B4-BE49-F238E27FC236}">
                    <a16:creationId xmlns:a16="http://schemas.microsoft.com/office/drawing/2014/main" id="{7AD5212C-D9E3-FEAD-E47F-EAB2F37936E6}"/>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46" name="Straight Connector 45">
                <a:extLst>
                  <a:ext uri="{FF2B5EF4-FFF2-40B4-BE49-F238E27FC236}">
                    <a16:creationId xmlns:a16="http://schemas.microsoft.com/office/drawing/2014/main" id="{E8632E98-217C-3DA8-76B9-7719425BFC18}"/>
                  </a:ext>
                </a:extLst>
              </p:cNvPr>
              <p:cNvCxnSpPr>
                <a:stCxn id="43" idx="0"/>
              </p:cNvCxnSpPr>
              <p:nvPr/>
            </p:nvCxnSpPr>
            <p:spPr bwMode="auto">
              <a:xfrm>
                <a:off x="4387008" y="4382128"/>
                <a:ext cx="1569488" cy="0"/>
              </a:xfrm>
              <a:prstGeom prst="line">
                <a:avLst/>
              </a:prstGeom>
              <a:noFill/>
              <a:ln w="12700" cap="flat"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F5881D5E-5F1C-AD20-722C-2FFAB54E66ED}"/>
                  </a:ext>
                </a:extLst>
              </p:cNvPr>
              <p:cNvCxnSpPr>
                <a:cxnSpLocks/>
                <a:stCxn id="42" idx="0"/>
                <a:endCxn id="52" idx="2"/>
              </p:cNvCxnSpPr>
              <p:nvPr/>
            </p:nvCxnSpPr>
            <p:spPr bwMode="auto">
              <a:xfrm flipV="1">
                <a:off x="4387008" y="3013576"/>
                <a:ext cx="1112287" cy="4912"/>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22" name="Straight Connector 21">
              <a:extLst>
                <a:ext uri="{FF2B5EF4-FFF2-40B4-BE49-F238E27FC236}">
                  <a16:creationId xmlns:a16="http://schemas.microsoft.com/office/drawing/2014/main" id="{EA332E56-50A0-EB83-DB2D-684992BC38CF}"/>
                </a:ext>
              </a:extLst>
            </p:cNvPr>
            <p:cNvCxnSpPr/>
            <p:nvPr/>
          </p:nvCxnSpPr>
          <p:spPr bwMode="auto">
            <a:xfrm>
              <a:off x="3514831" y="2775662"/>
              <a:ext cx="1031194"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6600B82-0851-3973-BA0A-DFEC4C6D1F54}"/>
                </a:ext>
              </a:extLst>
            </p:cNvPr>
            <p:cNvCxnSpPr/>
            <p:nvPr/>
          </p:nvCxnSpPr>
          <p:spPr bwMode="auto">
            <a:xfrm>
              <a:off x="3518007" y="3404154"/>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6AD73B1-A161-BC68-943E-75954E2D0F47}"/>
                </a:ext>
              </a:extLst>
            </p:cNvPr>
            <p:cNvCxnSpPr/>
            <p:nvPr/>
          </p:nvCxnSpPr>
          <p:spPr bwMode="auto">
            <a:xfrm>
              <a:off x="3518007" y="4141146"/>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32D2A78-2E14-E193-CF40-CEBFC03B4FC5}"/>
                </a:ext>
              </a:extLst>
            </p:cNvPr>
            <p:cNvCxnSpPr/>
            <p:nvPr/>
          </p:nvCxnSpPr>
          <p:spPr bwMode="auto">
            <a:xfrm>
              <a:off x="3518007" y="4772814"/>
              <a:ext cx="103256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pic>
          <p:nvPicPr>
            <p:cNvPr id="26" name="Picture 2">
              <a:extLst>
                <a:ext uri="{FF2B5EF4-FFF2-40B4-BE49-F238E27FC236}">
                  <a16:creationId xmlns:a16="http://schemas.microsoft.com/office/drawing/2014/main" id="{68CB43C5-87AC-4A25-0E1B-10F65CD8A1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2928" y="4389876"/>
              <a:ext cx="1050888" cy="166132"/>
            </a:xfrm>
            <a:prstGeom prst="rect">
              <a:avLst/>
            </a:prstGeom>
            <a:noFill/>
            <a:ln w="9525">
              <a:noFill/>
              <a:miter lim="800000"/>
              <a:headEnd/>
              <a:tailEnd/>
            </a:ln>
            <a:effectLst/>
          </p:spPr>
        </p:pic>
        <p:grpSp>
          <p:nvGrpSpPr>
            <p:cNvPr id="28" name="Group 27">
              <a:extLst>
                <a:ext uri="{FF2B5EF4-FFF2-40B4-BE49-F238E27FC236}">
                  <a16:creationId xmlns:a16="http://schemas.microsoft.com/office/drawing/2014/main" id="{C76D90FE-7F5D-D6B3-293D-734A1D4EFDE5}"/>
                </a:ext>
              </a:extLst>
            </p:cNvPr>
            <p:cNvGrpSpPr/>
            <p:nvPr/>
          </p:nvGrpSpPr>
          <p:grpSpPr>
            <a:xfrm>
              <a:off x="4206615" y="1967716"/>
              <a:ext cx="2823299" cy="3931920"/>
              <a:chOff x="3133198" y="1896730"/>
              <a:chExt cx="2823299" cy="3931920"/>
            </a:xfrm>
          </p:grpSpPr>
          <p:grpSp>
            <p:nvGrpSpPr>
              <p:cNvPr id="30" name="Group 29">
                <a:extLst>
                  <a:ext uri="{FF2B5EF4-FFF2-40B4-BE49-F238E27FC236}">
                    <a16:creationId xmlns:a16="http://schemas.microsoft.com/office/drawing/2014/main" id="{1BC62CCD-E340-E42B-9C86-1951BCCB5565}"/>
                  </a:ext>
                </a:extLst>
              </p:cNvPr>
              <p:cNvGrpSpPr/>
              <p:nvPr/>
            </p:nvGrpSpPr>
            <p:grpSpPr>
              <a:xfrm>
                <a:off x="3133198" y="1896730"/>
                <a:ext cx="2823299" cy="3931920"/>
                <a:chOff x="3133198" y="1896730"/>
                <a:chExt cx="2823299" cy="3931920"/>
              </a:xfrm>
            </p:grpSpPr>
            <p:grpSp>
              <p:nvGrpSpPr>
                <p:cNvPr id="32" name="Group 31">
                  <a:extLst>
                    <a:ext uri="{FF2B5EF4-FFF2-40B4-BE49-F238E27FC236}">
                      <a16:creationId xmlns:a16="http://schemas.microsoft.com/office/drawing/2014/main" id="{1A76F4CE-EB70-A78E-C0E6-7CDB20B070C6}"/>
                    </a:ext>
                  </a:extLst>
                </p:cNvPr>
                <p:cNvGrpSpPr/>
                <p:nvPr/>
              </p:nvGrpSpPr>
              <p:grpSpPr>
                <a:xfrm>
                  <a:off x="3133198" y="1896730"/>
                  <a:ext cx="2823297" cy="3931920"/>
                  <a:chOff x="2980798" y="1744330"/>
                  <a:chExt cx="2823297" cy="3931920"/>
                </a:xfrm>
              </p:grpSpPr>
              <p:sp>
                <p:nvSpPr>
                  <p:cNvPr id="34" name="Rectangle 33">
                    <a:extLst>
                      <a:ext uri="{FF2B5EF4-FFF2-40B4-BE49-F238E27FC236}">
                        <a16:creationId xmlns:a16="http://schemas.microsoft.com/office/drawing/2014/main" id="{F4DB240D-B35D-0CBF-B0C4-840C12F4F8B7}"/>
                      </a:ext>
                    </a:extLst>
                  </p:cNvPr>
                  <p:cNvSpPr/>
                  <p:nvPr/>
                </p:nvSpPr>
                <p:spPr bwMode="auto">
                  <a:xfrm>
                    <a:off x="2980798" y="1744330"/>
                    <a:ext cx="1828800" cy="3931920"/>
                  </a:xfrm>
                  <a:prstGeom prst="rect">
                    <a:avLst/>
                  </a:prstGeom>
                  <a:solidFill>
                    <a:srgbClr val="7AB8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5" name="Isosceles Triangle 34">
                    <a:extLst>
                      <a:ext uri="{FF2B5EF4-FFF2-40B4-BE49-F238E27FC236}">
                        <a16:creationId xmlns:a16="http://schemas.microsoft.com/office/drawing/2014/main" id="{D9404765-FDC8-66CA-023B-BD3893E50CCC}"/>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6" name="Isosceles Triangle 35">
                    <a:extLst>
                      <a:ext uri="{FF2B5EF4-FFF2-40B4-BE49-F238E27FC236}">
                        <a16:creationId xmlns:a16="http://schemas.microsoft.com/office/drawing/2014/main" id="{5D7CC9B6-30A3-F2DB-6880-B9B74BEEB17B}"/>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7" name="TextBox 36">
                    <a:extLst>
                      <a:ext uri="{FF2B5EF4-FFF2-40B4-BE49-F238E27FC236}">
                        <a16:creationId xmlns:a16="http://schemas.microsoft.com/office/drawing/2014/main" id="{A5F0358F-1809-ED18-5EF0-2DF5FD37C2A0}"/>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38" name="TextBox 37">
                    <a:extLst>
                      <a:ext uri="{FF2B5EF4-FFF2-40B4-BE49-F238E27FC236}">
                        <a16:creationId xmlns:a16="http://schemas.microsoft.com/office/drawing/2014/main" id="{F7265359-5B12-97DF-89A4-691EDA5AED75}"/>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39" name="Straight Connector 38">
                    <a:extLst>
                      <a:ext uri="{FF2B5EF4-FFF2-40B4-BE49-F238E27FC236}">
                        <a16:creationId xmlns:a16="http://schemas.microsoft.com/office/drawing/2014/main" id="{2BCDC5EF-5C07-7DD0-1293-8D70299E4E3C}"/>
                      </a:ext>
                    </a:extLst>
                  </p:cNvPr>
                  <p:cNvCxnSpPr>
                    <a:stCxn id="36" idx="0"/>
                  </p:cNvCxnSpPr>
                  <p:nvPr/>
                </p:nvCxnSpPr>
                <p:spPr bwMode="auto">
                  <a:xfrm>
                    <a:off x="4387008" y="4382128"/>
                    <a:ext cx="1417087" cy="0"/>
                  </a:xfrm>
                  <a:prstGeom prst="line">
                    <a:avLst/>
                  </a:prstGeom>
                  <a:noFill/>
                  <a:ln w="12700" cap="flat" cmpd="sng" algn="ctr">
                    <a:solidFill>
                      <a:srgbClr val="00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393BEB47-EB77-7AC3-9026-9AB4A4544235}"/>
                      </a:ext>
                    </a:extLst>
                  </p:cNvPr>
                  <p:cNvCxnSpPr/>
                  <p:nvPr/>
                </p:nvCxnSpPr>
                <p:spPr bwMode="auto">
                  <a:xfrm flipV="1">
                    <a:off x="5266629" y="2857786"/>
                    <a:ext cx="80266" cy="160702"/>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33" name="Straight Connector 32">
                  <a:extLst>
                    <a:ext uri="{FF2B5EF4-FFF2-40B4-BE49-F238E27FC236}">
                      <a16:creationId xmlns:a16="http://schemas.microsoft.com/office/drawing/2014/main" id="{B2DA008E-0C6F-A6A9-20EC-3876CD503066}"/>
                    </a:ext>
                  </a:extLst>
                </p:cNvPr>
                <p:cNvCxnSpPr/>
                <p:nvPr/>
              </p:nvCxnSpPr>
              <p:spPr bwMode="auto">
                <a:xfrm flipH="1">
                  <a:off x="5956495" y="3471048"/>
                  <a:ext cx="2" cy="1063480"/>
                </a:xfrm>
                <a:prstGeom prst="line">
                  <a:avLst/>
                </a:prstGeom>
                <a:solidFill>
                  <a:srgbClr val="4FB3CE"/>
                </a:solidFill>
                <a:ln w="12700" cap="sq" cmpd="sng" algn="ctr">
                  <a:solidFill>
                    <a:srgbClr val="000000"/>
                  </a:solidFill>
                  <a:prstDash val="solid"/>
                  <a:round/>
                  <a:headEnd type="triangle" w="med" len="med"/>
                  <a:tailEnd type="none" w="med" len="med"/>
                </a:ln>
                <a:effectLst/>
              </p:spPr>
            </p:cxnSp>
          </p:grpSp>
          <p:cxnSp>
            <p:nvCxnSpPr>
              <p:cNvPr id="31" name="Straight Connector 30">
                <a:extLst>
                  <a:ext uri="{FF2B5EF4-FFF2-40B4-BE49-F238E27FC236}">
                    <a16:creationId xmlns:a16="http://schemas.microsoft.com/office/drawing/2014/main" id="{9164A71E-0883-2428-B104-1536D6F531F0}"/>
                  </a:ext>
                </a:extLst>
              </p:cNvPr>
              <p:cNvCxnSpPr>
                <a:stCxn id="35" idx="0"/>
              </p:cNvCxnSpPr>
              <p:nvPr/>
            </p:nvCxnSpPr>
            <p:spPr bwMode="auto">
              <a:xfrm>
                <a:off x="4539408" y="3170888"/>
                <a:ext cx="879621" cy="0"/>
              </a:xfrm>
              <a:prstGeom prst="line">
                <a:avLst/>
              </a:prstGeom>
              <a:noFill/>
              <a:ln w="9525" cap="flat" cmpd="sng" algn="ctr">
                <a:solidFill>
                  <a:srgbClr val="000000"/>
                </a:solidFill>
                <a:prstDash val="solid"/>
                <a:round/>
                <a:headEnd type="none" w="med" len="med"/>
                <a:tailEnd type="none" w="med" len="med"/>
              </a:ln>
              <a:effectLst/>
            </p:spPr>
          </p:cxnSp>
        </p:grpSp>
        <p:sp>
          <p:nvSpPr>
            <p:cNvPr id="29" name="TextBox 28">
              <a:extLst>
                <a:ext uri="{FF2B5EF4-FFF2-40B4-BE49-F238E27FC236}">
                  <a16:creationId xmlns:a16="http://schemas.microsoft.com/office/drawing/2014/main" id="{C2C932D2-91D2-892D-1559-7BAD0D9109ED}"/>
                </a:ext>
              </a:extLst>
            </p:cNvPr>
            <p:cNvSpPr txBox="1"/>
            <p:nvPr/>
          </p:nvSpPr>
          <p:spPr>
            <a:xfrm>
              <a:off x="8144131" y="2831930"/>
              <a:ext cx="11977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PV </a:t>
              </a:r>
              <a:r>
                <a:rPr kumimoji="0" lang="en-US" sz="1600" b="0" i="0" u="none" strike="noStrike" kern="0" cap="none" spc="0" normalizeH="0" baseline="0" noProof="0" dirty="0">
                  <a:ln>
                    <a:noFill/>
                  </a:ln>
                  <a:solidFill>
                    <a:srgbClr val="000000"/>
                  </a:solidFill>
                  <a:effectLst/>
                  <a:uLnTx/>
                  <a:uFillTx/>
                </a:rPr>
                <a:t>(1oo2D)</a:t>
              </a:r>
              <a:endParaRPr kumimoji="0" lang="en-US" sz="2400" b="0" i="0" u="none" strike="noStrike" kern="0" cap="none" spc="0" normalizeH="0" baseline="0" noProof="0" dirty="0">
                <a:ln>
                  <a:noFill/>
                </a:ln>
                <a:solidFill>
                  <a:srgbClr val="000000"/>
                </a:solidFill>
                <a:effectLst/>
                <a:uLnTx/>
                <a:uFillTx/>
              </a:endParaRPr>
            </a:p>
          </p:txBody>
        </p:sp>
        <p:sp>
          <p:nvSpPr>
            <p:cNvPr id="27" name="TextBox 26">
              <a:extLst>
                <a:ext uri="{FF2B5EF4-FFF2-40B4-BE49-F238E27FC236}">
                  <a16:creationId xmlns:a16="http://schemas.microsoft.com/office/drawing/2014/main" id="{07CFD412-D6C7-AF62-FAAE-CEC1DF19B842}"/>
                </a:ext>
              </a:extLst>
            </p:cNvPr>
            <p:cNvSpPr txBox="1"/>
            <p:nvPr/>
          </p:nvSpPr>
          <p:spPr>
            <a:xfrm>
              <a:off x="3602928" y="2894181"/>
              <a:ext cx="925191" cy="338554"/>
            </a:xfrm>
            <a:prstGeom prst="rect">
              <a:avLst/>
            </a:prstGeom>
            <a:solidFill>
              <a:schemeClr val="tx1"/>
            </a:solidFill>
          </p:spPr>
          <p:txBody>
            <a:bodyPr wrap="squar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4-20mA</a:t>
              </a:r>
            </a:p>
          </p:txBody>
        </p:sp>
      </p:grpSp>
      <p:pic>
        <p:nvPicPr>
          <p:cNvPr id="65" name="Picture 64" descr="A picture containing drawing&#10;&#10;Description automatically generated">
            <a:extLst>
              <a:ext uri="{FF2B5EF4-FFF2-40B4-BE49-F238E27FC236}">
                <a16:creationId xmlns:a16="http://schemas.microsoft.com/office/drawing/2014/main" id="{BAC2686F-48A2-EFBE-CB14-79BCBCF7D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352725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3184-AD75-1E5C-8094-D4C53B946F7E}"/>
              </a:ext>
            </a:extLst>
          </p:cNvPr>
          <p:cNvSpPr>
            <a:spLocks noGrp="1"/>
          </p:cNvSpPr>
          <p:nvPr>
            <p:ph type="title"/>
          </p:nvPr>
        </p:nvSpPr>
        <p:spPr/>
        <p:txBody>
          <a:bodyPr/>
          <a:lstStyle/>
          <a:p>
            <a:r>
              <a:rPr lang="en-US" dirty="0"/>
              <a:t>Input Architecture (Triplicated AI)</a:t>
            </a:r>
            <a:endParaRPr lang="en-GB" dirty="0"/>
          </a:p>
        </p:txBody>
      </p:sp>
      <p:sp>
        <p:nvSpPr>
          <p:cNvPr id="3" name="Footer Placeholder 2">
            <a:extLst>
              <a:ext uri="{FF2B5EF4-FFF2-40B4-BE49-F238E27FC236}">
                <a16:creationId xmlns:a16="http://schemas.microsoft.com/office/drawing/2014/main" id="{D5267D8B-7843-9325-D397-A6B2B3D51E52}"/>
              </a:ext>
            </a:extLst>
          </p:cNvPr>
          <p:cNvSpPr>
            <a:spLocks noGrp="1"/>
          </p:cNvSpPr>
          <p:nvPr>
            <p:ph type="ftr" sz="quarter" idx="10"/>
          </p:nvPr>
        </p:nvSpPr>
        <p:spPr/>
        <p:txBody>
          <a:bodyPr/>
          <a:lstStyle/>
          <a:p>
            <a:r>
              <a:rPr lang="en-US"/>
              <a:t>© Copyright 2023 Sensia. All Rights Reserved</a:t>
            </a:r>
            <a:endParaRPr lang="en-US" dirty="0"/>
          </a:p>
        </p:txBody>
      </p:sp>
      <p:sp>
        <p:nvSpPr>
          <p:cNvPr id="4" name="Rectangle 3">
            <a:extLst>
              <a:ext uri="{FF2B5EF4-FFF2-40B4-BE49-F238E27FC236}">
                <a16:creationId xmlns:a16="http://schemas.microsoft.com/office/drawing/2014/main" id="{92B4E8E9-3B00-63F7-9E85-ACD7579A61A0}"/>
              </a:ext>
            </a:extLst>
          </p:cNvPr>
          <p:cNvSpPr/>
          <p:nvPr/>
        </p:nvSpPr>
        <p:spPr bwMode="auto">
          <a:xfrm>
            <a:off x="2782678" y="179939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38AFD1ED-D86D-A6E1-BC99-7D74A285C5D0}"/>
              </a:ext>
            </a:extLst>
          </p:cNvPr>
          <p:cNvSpPr/>
          <p:nvPr/>
        </p:nvSpPr>
        <p:spPr bwMode="auto">
          <a:xfrm>
            <a:off x="3439425" y="4223097"/>
            <a:ext cx="152400" cy="461665"/>
          </a:xfrm>
          <a:prstGeom prst="rect">
            <a:avLst/>
          </a:prstGeom>
          <a:solidFill>
            <a:srgbClr val="FFC000"/>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A77D68F4-8B43-A4EA-5AE3-22FBF781BDBB}"/>
              </a:ext>
            </a:extLst>
          </p:cNvPr>
          <p:cNvSpPr/>
          <p:nvPr/>
        </p:nvSpPr>
        <p:spPr bwMode="auto">
          <a:xfrm>
            <a:off x="3439425" y="2855962"/>
            <a:ext cx="152400" cy="461665"/>
          </a:xfrm>
          <a:prstGeom prst="rect">
            <a:avLst/>
          </a:prstGeom>
          <a:solidFill>
            <a:srgbClr val="339933"/>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7" name="Group 6">
            <a:extLst>
              <a:ext uri="{FF2B5EF4-FFF2-40B4-BE49-F238E27FC236}">
                <a16:creationId xmlns:a16="http://schemas.microsoft.com/office/drawing/2014/main" id="{D3788D06-2CE7-1FB1-0C7C-DEFCF4CBD1E7}"/>
              </a:ext>
            </a:extLst>
          </p:cNvPr>
          <p:cNvGrpSpPr/>
          <p:nvPr/>
        </p:nvGrpSpPr>
        <p:grpSpPr>
          <a:xfrm>
            <a:off x="2949985" y="2183642"/>
            <a:ext cx="182880" cy="182880"/>
            <a:chOff x="304800" y="1950720"/>
            <a:chExt cx="182880" cy="182880"/>
          </a:xfrm>
        </p:grpSpPr>
        <p:sp>
          <p:nvSpPr>
            <p:cNvPr id="8" name="Oval 7">
              <a:extLst>
                <a:ext uri="{FF2B5EF4-FFF2-40B4-BE49-F238E27FC236}">
                  <a16:creationId xmlns:a16="http://schemas.microsoft.com/office/drawing/2014/main" id="{4C4AF997-51EA-B095-CCF0-F5EB2613D30C}"/>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9" name="Straight Connector 8">
              <a:extLst>
                <a:ext uri="{FF2B5EF4-FFF2-40B4-BE49-F238E27FC236}">
                  <a16:creationId xmlns:a16="http://schemas.microsoft.com/office/drawing/2014/main" id="{8F3D563F-A987-3A62-4B4A-88753312D02A}"/>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10" name="Straight Connector 9">
            <a:extLst>
              <a:ext uri="{FF2B5EF4-FFF2-40B4-BE49-F238E27FC236}">
                <a16:creationId xmlns:a16="http://schemas.microsoft.com/office/drawing/2014/main" id="{18F216BB-918C-06AA-3C59-262A6B22997B}"/>
              </a:ext>
            </a:extLst>
          </p:cNvPr>
          <p:cNvCxnSpPr/>
          <p:nvPr/>
        </p:nvCxnSpPr>
        <p:spPr bwMode="auto">
          <a:xfrm rot="10800000">
            <a:off x="3088906" y="2227312"/>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DAF18C6-F4E5-B544-E215-591C6E6E6AB8}"/>
              </a:ext>
            </a:extLst>
          </p:cNvPr>
          <p:cNvCxnSpPr>
            <a:stCxn id="6" idx="0"/>
          </p:cNvCxnSpPr>
          <p:nvPr/>
        </p:nvCxnSpPr>
        <p:spPr bwMode="auto">
          <a:xfrm rot="5400000" flipH="1" flipV="1">
            <a:off x="3203285" y="2541240"/>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30E24D38-AAC9-E1EF-E1C6-707040927A3B}"/>
              </a:ext>
            </a:extLst>
          </p:cNvPr>
          <p:cNvCxnSpPr>
            <a:stCxn id="6" idx="2"/>
            <a:endCxn id="5" idx="0"/>
          </p:cNvCxnSpPr>
          <p:nvPr/>
        </p:nvCxnSpPr>
        <p:spPr bwMode="auto">
          <a:xfrm rot="5400000">
            <a:off x="3062890" y="3770362"/>
            <a:ext cx="90547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750EC838-7625-1F37-4CA8-92BD76FF121D}"/>
              </a:ext>
            </a:extLst>
          </p:cNvPr>
          <p:cNvGrpSpPr/>
          <p:nvPr/>
        </p:nvGrpSpPr>
        <p:grpSpPr>
          <a:xfrm>
            <a:off x="2906009" y="5230853"/>
            <a:ext cx="182880" cy="182880"/>
            <a:chOff x="304800" y="1950720"/>
            <a:chExt cx="182880" cy="182880"/>
          </a:xfrm>
        </p:grpSpPr>
        <p:sp>
          <p:nvSpPr>
            <p:cNvPr id="14" name="Oval 13">
              <a:extLst>
                <a:ext uri="{FF2B5EF4-FFF2-40B4-BE49-F238E27FC236}">
                  <a16:creationId xmlns:a16="http://schemas.microsoft.com/office/drawing/2014/main" id="{0089BB43-7DDB-C8EB-C027-82FB8B07B87D}"/>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15" name="Straight Connector 14">
              <a:extLst>
                <a:ext uri="{FF2B5EF4-FFF2-40B4-BE49-F238E27FC236}">
                  <a16:creationId xmlns:a16="http://schemas.microsoft.com/office/drawing/2014/main" id="{D577D834-8F28-FC98-8EEB-7633D20F1D6A}"/>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16" name="Straight Connector 15">
            <a:extLst>
              <a:ext uri="{FF2B5EF4-FFF2-40B4-BE49-F238E27FC236}">
                <a16:creationId xmlns:a16="http://schemas.microsoft.com/office/drawing/2014/main" id="{39F09AD2-BC53-2318-EBEC-3D48B6E20C58}"/>
              </a:ext>
            </a:extLst>
          </p:cNvPr>
          <p:cNvCxnSpPr/>
          <p:nvPr/>
        </p:nvCxnSpPr>
        <p:spPr bwMode="auto">
          <a:xfrm rot="10800000">
            <a:off x="3088890" y="5318483"/>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23EF94C-366B-53D2-53D1-7058F82179B0}"/>
              </a:ext>
            </a:extLst>
          </p:cNvPr>
          <p:cNvCxnSpPr/>
          <p:nvPr/>
        </p:nvCxnSpPr>
        <p:spPr bwMode="auto">
          <a:xfrm rot="5400000" flipH="1" flipV="1">
            <a:off x="3203269" y="4994169"/>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7B78B1E8-5B57-DD3B-7051-D7C71ABEFEBA}"/>
              </a:ext>
            </a:extLst>
          </p:cNvPr>
          <p:cNvSpPr txBox="1"/>
          <p:nvPr/>
        </p:nvSpPr>
        <p:spPr>
          <a:xfrm>
            <a:off x="2738179" y="133773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19" name="TextBox 18">
            <a:extLst>
              <a:ext uri="{FF2B5EF4-FFF2-40B4-BE49-F238E27FC236}">
                <a16:creationId xmlns:a16="http://schemas.microsoft.com/office/drawing/2014/main" id="{16D95B30-7B29-D88E-44BF-6289E29684C5}"/>
              </a:ext>
            </a:extLst>
          </p:cNvPr>
          <p:cNvSpPr txBox="1"/>
          <p:nvPr/>
        </p:nvSpPr>
        <p:spPr>
          <a:xfrm>
            <a:off x="3921390" y="1337732"/>
            <a:ext cx="16562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I/P Module</a:t>
            </a:r>
          </a:p>
        </p:txBody>
      </p:sp>
      <p:grpSp>
        <p:nvGrpSpPr>
          <p:cNvPr id="20" name="Group 19">
            <a:extLst>
              <a:ext uri="{FF2B5EF4-FFF2-40B4-BE49-F238E27FC236}">
                <a16:creationId xmlns:a16="http://schemas.microsoft.com/office/drawing/2014/main" id="{974E4030-63A7-DE88-AF34-4E26F0E2EC0E}"/>
              </a:ext>
            </a:extLst>
          </p:cNvPr>
          <p:cNvGrpSpPr/>
          <p:nvPr/>
        </p:nvGrpSpPr>
        <p:grpSpPr>
          <a:xfrm>
            <a:off x="6034046" y="1274323"/>
            <a:ext cx="3598953" cy="4475185"/>
            <a:chOff x="4960629" y="1282665"/>
            <a:chExt cx="3598953" cy="4395857"/>
          </a:xfrm>
        </p:grpSpPr>
        <p:sp>
          <p:nvSpPr>
            <p:cNvPr id="21" name="TextBox 20">
              <a:extLst>
                <a:ext uri="{FF2B5EF4-FFF2-40B4-BE49-F238E27FC236}">
                  <a16:creationId xmlns:a16="http://schemas.microsoft.com/office/drawing/2014/main" id="{4902DE74-7CB6-1BB8-0A8E-A13A8B1DC514}"/>
                </a:ext>
              </a:extLst>
            </p:cNvPr>
            <p:cNvSpPr txBox="1"/>
            <p:nvPr/>
          </p:nvSpPr>
          <p:spPr>
            <a:xfrm>
              <a:off x="4960629" y="1282665"/>
              <a:ext cx="1571264" cy="453481"/>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22" name="Rectangle 21">
              <a:extLst>
                <a:ext uri="{FF2B5EF4-FFF2-40B4-BE49-F238E27FC236}">
                  <a16:creationId xmlns:a16="http://schemas.microsoft.com/office/drawing/2014/main" id="{3D91B898-36FD-859D-6CD0-D56BB13623C4}"/>
                </a:ext>
              </a:extLst>
            </p:cNvPr>
            <p:cNvSpPr/>
            <p:nvPr/>
          </p:nvSpPr>
          <p:spPr bwMode="auto">
            <a:xfrm>
              <a:off x="5084862" y="1746602"/>
              <a:ext cx="347472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3" name="Rectangle 22">
              <a:extLst>
                <a:ext uri="{FF2B5EF4-FFF2-40B4-BE49-F238E27FC236}">
                  <a16:creationId xmlns:a16="http://schemas.microsoft.com/office/drawing/2014/main" id="{504D8FB2-81A3-01AB-4C74-007BCE809A59}"/>
                </a:ext>
              </a:extLst>
            </p:cNvPr>
            <p:cNvSpPr/>
            <p:nvPr/>
          </p:nvSpPr>
          <p:spPr bwMode="auto">
            <a:xfrm>
              <a:off x="6984206" y="2144666"/>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4" name="Rectangle 23">
              <a:extLst>
                <a:ext uri="{FF2B5EF4-FFF2-40B4-BE49-F238E27FC236}">
                  <a16:creationId xmlns:a16="http://schemas.microsoft.com/office/drawing/2014/main" id="{9A0FA750-4A4F-668D-61BD-51B9677DA1FA}"/>
                </a:ext>
              </a:extLst>
            </p:cNvPr>
            <p:cNvSpPr/>
            <p:nvPr/>
          </p:nvSpPr>
          <p:spPr bwMode="auto">
            <a:xfrm>
              <a:off x="5248638" y="2156042"/>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5" name="Oval 24">
              <a:extLst>
                <a:ext uri="{FF2B5EF4-FFF2-40B4-BE49-F238E27FC236}">
                  <a16:creationId xmlns:a16="http://schemas.microsoft.com/office/drawing/2014/main" id="{346DEB19-F37D-B6FC-32BA-997EAA2F00E3}"/>
                </a:ext>
              </a:extLst>
            </p:cNvPr>
            <p:cNvSpPr/>
            <p:nvPr/>
          </p:nvSpPr>
          <p:spPr bwMode="auto">
            <a:xfrm>
              <a:off x="5499295" y="2556376"/>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26" name="Straight Connector 25">
              <a:extLst>
                <a:ext uri="{FF2B5EF4-FFF2-40B4-BE49-F238E27FC236}">
                  <a16:creationId xmlns:a16="http://schemas.microsoft.com/office/drawing/2014/main" id="{7DE89DB7-5FF7-2E80-E7FA-B3AAC92CCEF4}"/>
                </a:ext>
              </a:extLst>
            </p:cNvPr>
            <p:cNvCxnSpPr>
              <a:stCxn id="25" idx="3"/>
              <a:endCxn id="25" idx="7"/>
            </p:cNvCxnSpPr>
            <p:nvPr/>
          </p:nvCxnSpPr>
          <p:spPr bwMode="auto">
            <a:xfrm rot="5400000" flipH="1" flipV="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1CA58DD8-4323-8715-93B4-42A156BBBE01}"/>
                </a:ext>
              </a:extLst>
            </p:cNvPr>
            <p:cNvCxnSpPr>
              <a:stCxn id="25" idx="1"/>
              <a:endCxn id="25" idx="5"/>
            </p:cNvCxnSpPr>
            <p:nvPr/>
          </p:nvCxnSpPr>
          <p:spPr bwMode="auto">
            <a:xfrm rot="16200000" flipH="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9E959C7-8622-DB13-2B66-7A47E51BC6A5}"/>
                </a:ext>
              </a:extLst>
            </p:cNvPr>
            <p:cNvCxnSpPr>
              <a:stCxn id="25" idx="4"/>
            </p:cNvCxnSpPr>
            <p:nvPr/>
          </p:nvCxnSpPr>
          <p:spPr bwMode="auto">
            <a:xfrm>
              <a:off x="5956495" y="3470776"/>
              <a:ext cx="1" cy="911354"/>
            </a:xfrm>
            <a:prstGeom prst="line">
              <a:avLst/>
            </a:prstGeom>
            <a:solidFill>
              <a:srgbClr val="4FB3CE"/>
            </a:solidFill>
            <a:ln w="12700" cap="sq" cmpd="sng" algn="ctr">
              <a:solidFill>
                <a:srgbClr val="000000"/>
              </a:solidFill>
              <a:prstDash val="solid"/>
              <a:round/>
              <a:headEnd type="triangle" w="med" len="med"/>
              <a:tailEnd type="none" w="med" len="med"/>
            </a:ln>
            <a:effectLst/>
          </p:spPr>
        </p:cxnSp>
        <p:cxnSp>
          <p:nvCxnSpPr>
            <p:cNvPr id="29" name="Straight Connector 28">
              <a:extLst>
                <a:ext uri="{FF2B5EF4-FFF2-40B4-BE49-F238E27FC236}">
                  <a16:creationId xmlns:a16="http://schemas.microsoft.com/office/drawing/2014/main" id="{61B75685-0E7F-100E-C696-2EEC71F7795B}"/>
                </a:ext>
              </a:extLst>
            </p:cNvPr>
            <p:cNvCxnSpPr/>
            <p:nvPr/>
          </p:nvCxnSpPr>
          <p:spPr bwMode="auto">
            <a:xfrm>
              <a:off x="5961259" y="4382128"/>
              <a:ext cx="1234440"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30" name="Straight Connector 29">
              <a:extLst>
                <a:ext uri="{FF2B5EF4-FFF2-40B4-BE49-F238E27FC236}">
                  <a16:creationId xmlns:a16="http://schemas.microsoft.com/office/drawing/2014/main" id="{292A4C37-8629-74BB-00CE-66DA2B070470}"/>
                </a:ext>
              </a:extLst>
            </p:cNvPr>
            <p:cNvCxnSpPr>
              <a:cxnSpLocks/>
              <a:stCxn id="25" idx="6"/>
            </p:cNvCxnSpPr>
            <p:nvPr/>
          </p:nvCxnSpPr>
          <p:spPr bwMode="auto">
            <a:xfrm>
              <a:off x="6413695" y="3013576"/>
              <a:ext cx="570511" cy="4912"/>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31" name="TextBox 30">
              <a:extLst>
                <a:ext uri="{FF2B5EF4-FFF2-40B4-BE49-F238E27FC236}">
                  <a16:creationId xmlns:a16="http://schemas.microsoft.com/office/drawing/2014/main" id="{4C683F06-2494-F39A-0C87-96045F0034F8}"/>
                </a:ext>
              </a:extLst>
            </p:cNvPr>
            <p:cNvSpPr txBox="1"/>
            <p:nvPr/>
          </p:nvSpPr>
          <p:spPr>
            <a:xfrm>
              <a:off x="7193889" y="4154727"/>
              <a:ext cx="867995"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HART</a:t>
              </a:r>
            </a:p>
          </p:txBody>
        </p:sp>
        <p:sp>
          <p:nvSpPr>
            <p:cNvPr id="32" name="TextBox 31">
              <a:extLst>
                <a:ext uri="{FF2B5EF4-FFF2-40B4-BE49-F238E27FC236}">
                  <a16:creationId xmlns:a16="http://schemas.microsoft.com/office/drawing/2014/main" id="{522037FF-E921-9C85-87A3-3CC056C032A0}"/>
                </a:ext>
              </a:extLst>
            </p:cNvPr>
            <p:cNvSpPr txBox="1"/>
            <p:nvPr/>
          </p:nvSpPr>
          <p:spPr>
            <a:xfrm>
              <a:off x="5475016" y="2157914"/>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33" name="TextBox 32">
              <a:extLst>
                <a:ext uri="{FF2B5EF4-FFF2-40B4-BE49-F238E27FC236}">
                  <a16:creationId xmlns:a16="http://schemas.microsoft.com/office/drawing/2014/main" id="{BCE6A6E2-472C-C7C2-1784-5782A5A43763}"/>
                </a:ext>
              </a:extLst>
            </p:cNvPr>
            <p:cNvSpPr txBox="1"/>
            <p:nvPr/>
          </p:nvSpPr>
          <p:spPr>
            <a:xfrm>
              <a:off x="7004309" y="2146538"/>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sp>
        <p:nvSpPr>
          <p:cNvPr id="34" name="Right Arrow 126">
            <a:extLst>
              <a:ext uri="{FF2B5EF4-FFF2-40B4-BE49-F238E27FC236}">
                <a16:creationId xmlns:a16="http://schemas.microsoft.com/office/drawing/2014/main" id="{DDF93125-B546-FB5C-1CF5-5D12E1E596EA}"/>
              </a:ext>
            </a:extLst>
          </p:cNvPr>
          <p:cNvSpPr/>
          <p:nvPr/>
        </p:nvSpPr>
        <p:spPr bwMode="auto">
          <a:xfrm>
            <a:off x="1212914" y="2962049"/>
            <a:ext cx="1548626" cy="1645920"/>
          </a:xfrm>
          <a:prstGeom prst="rightArrow">
            <a:avLst/>
          </a:prstGeom>
          <a:solidFill>
            <a:srgbClr val="00FFC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pic>
        <p:nvPicPr>
          <p:cNvPr id="35" name="Picture 2">
            <a:extLst>
              <a:ext uri="{FF2B5EF4-FFF2-40B4-BE49-F238E27FC236}">
                <a16:creationId xmlns:a16="http://schemas.microsoft.com/office/drawing/2014/main" id="{4B712E1A-7B53-4767-431B-8E05725341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0891" y="3893855"/>
            <a:ext cx="1188720" cy="187923"/>
          </a:xfrm>
          <a:prstGeom prst="rect">
            <a:avLst/>
          </a:prstGeom>
          <a:noFill/>
          <a:ln w="9525">
            <a:noFill/>
            <a:miter lim="800000"/>
            <a:headEnd/>
            <a:tailEnd/>
          </a:ln>
          <a:effectLst/>
        </p:spPr>
      </p:pic>
      <p:sp>
        <p:nvSpPr>
          <p:cNvPr id="36" name="TextBox 35">
            <a:extLst>
              <a:ext uri="{FF2B5EF4-FFF2-40B4-BE49-F238E27FC236}">
                <a16:creationId xmlns:a16="http://schemas.microsoft.com/office/drawing/2014/main" id="{DD41F540-4E12-D950-6209-4FFA68489A12}"/>
              </a:ext>
            </a:extLst>
          </p:cNvPr>
          <p:cNvSpPr txBox="1"/>
          <p:nvPr/>
        </p:nvSpPr>
        <p:spPr>
          <a:xfrm>
            <a:off x="1280891" y="3453573"/>
            <a:ext cx="10695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4-20mA</a:t>
            </a:r>
          </a:p>
        </p:txBody>
      </p:sp>
      <p:grpSp>
        <p:nvGrpSpPr>
          <p:cNvPr id="37" name="Group 36">
            <a:extLst>
              <a:ext uri="{FF2B5EF4-FFF2-40B4-BE49-F238E27FC236}">
                <a16:creationId xmlns:a16="http://schemas.microsoft.com/office/drawing/2014/main" id="{A3A668F9-58CC-55C9-2172-07E365115A4F}"/>
              </a:ext>
            </a:extLst>
          </p:cNvPr>
          <p:cNvGrpSpPr/>
          <p:nvPr/>
        </p:nvGrpSpPr>
        <p:grpSpPr>
          <a:xfrm>
            <a:off x="4054215" y="1815316"/>
            <a:ext cx="2975698" cy="3931920"/>
            <a:chOff x="2980798" y="1744330"/>
            <a:chExt cx="2975698" cy="3931920"/>
          </a:xfrm>
        </p:grpSpPr>
        <p:sp>
          <p:nvSpPr>
            <p:cNvPr id="38" name="Rectangle 37">
              <a:extLst>
                <a:ext uri="{FF2B5EF4-FFF2-40B4-BE49-F238E27FC236}">
                  <a16:creationId xmlns:a16="http://schemas.microsoft.com/office/drawing/2014/main" id="{87794A60-F57D-A3CE-971D-EA92087F8D36}"/>
                </a:ext>
              </a:extLst>
            </p:cNvPr>
            <p:cNvSpPr/>
            <p:nvPr/>
          </p:nvSpPr>
          <p:spPr bwMode="auto">
            <a:xfrm>
              <a:off x="2980798" y="1744330"/>
              <a:ext cx="18288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Isosceles Triangle 38">
              <a:extLst>
                <a:ext uri="{FF2B5EF4-FFF2-40B4-BE49-F238E27FC236}">
                  <a16:creationId xmlns:a16="http://schemas.microsoft.com/office/drawing/2014/main" id="{A18785EC-CA50-223E-F2A8-D6D2E2DC1DD2}"/>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0" name="Isosceles Triangle 39">
              <a:extLst>
                <a:ext uri="{FF2B5EF4-FFF2-40B4-BE49-F238E27FC236}">
                  <a16:creationId xmlns:a16="http://schemas.microsoft.com/office/drawing/2014/main" id="{F041F881-1966-9F4B-A7DD-51F41A6AC786}"/>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1" name="TextBox 40">
              <a:extLst>
                <a:ext uri="{FF2B5EF4-FFF2-40B4-BE49-F238E27FC236}">
                  <a16:creationId xmlns:a16="http://schemas.microsoft.com/office/drawing/2014/main" id="{977BD099-8876-C8F7-7CB5-066B7D13F238}"/>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42" name="TextBox 41">
              <a:extLst>
                <a:ext uri="{FF2B5EF4-FFF2-40B4-BE49-F238E27FC236}">
                  <a16:creationId xmlns:a16="http://schemas.microsoft.com/office/drawing/2014/main" id="{BF815D2B-6D93-9D4F-7891-A315AC353864}"/>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43" name="Straight Connector 42">
              <a:extLst>
                <a:ext uri="{FF2B5EF4-FFF2-40B4-BE49-F238E27FC236}">
                  <a16:creationId xmlns:a16="http://schemas.microsoft.com/office/drawing/2014/main" id="{5315BFE1-445A-1ECA-2743-05FDB59A24AE}"/>
                </a:ext>
              </a:extLst>
            </p:cNvPr>
            <p:cNvCxnSpPr>
              <a:stCxn id="40" idx="0"/>
            </p:cNvCxnSpPr>
            <p:nvPr/>
          </p:nvCxnSpPr>
          <p:spPr bwMode="auto">
            <a:xfrm>
              <a:off x="4387008" y="4382128"/>
              <a:ext cx="1569488" cy="0"/>
            </a:xfrm>
            <a:prstGeom prst="line">
              <a:avLst/>
            </a:prstGeom>
            <a:noFill/>
            <a:ln w="12700" cap="flat" cmpd="sng" algn="ctr">
              <a:solidFill>
                <a:srgbClr val="00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E9E58210-D8A3-14A0-700F-204987C58D3F}"/>
                </a:ext>
              </a:extLst>
            </p:cNvPr>
            <p:cNvCxnSpPr>
              <a:cxnSpLocks/>
              <a:stCxn id="39" idx="0"/>
              <a:endCxn id="25" idx="2"/>
            </p:cNvCxnSpPr>
            <p:nvPr/>
          </p:nvCxnSpPr>
          <p:spPr bwMode="auto">
            <a:xfrm flipV="1">
              <a:off x="4387008" y="2965484"/>
              <a:ext cx="1112287" cy="53004"/>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45" name="Straight Connector 44">
            <a:extLst>
              <a:ext uri="{FF2B5EF4-FFF2-40B4-BE49-F238E27FC236}">
                <a16:creationId xmlns:a16="http://schemas.microsoft.com/office/drawing/2014/main" id="{2F56E143-DE6F-224A-EE54-EB9C08015548}"/>
              </a:ext>
            </a:extLst>
          </p:cNvPr>
          <p:cNvCxnSpPr/>
          <p:nvPr/>
        </p:nvCxnSpPr>
        <p:spPr bwMode="auto">
          <a:xfrm>
            <a:off x="3514831" y="2775662"/>
            <a:ext cx="1031194"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0D924EE7-C07C-F70D-26C1-1F358875E823}"/>
              </a:ext>
            </a:extLst>
          </p:cNvPr>
          <p:cNvCxnSpPr/>
          <p:nvPr/>
        </p:nvCxnSpPr>
        <p:spPr bwMode="auto">
          <a:xfrm>
            <a:off x="3518007" y="3404154"/>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37896F1-3576-26AC-C78D-B5C09C8CE25A}"/>
              </a:ext>
            </a:extLst>
          </p:cNvPr>
          <p:cNvCxnSpPr/>
          <p:nvPr/>
        </p:nvCxnSpPr>
        <p:spPr bwMode="auto">
          <a:xfrm>
            <a:off x="3518007" y="4141146"/>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E154806B-DD39-62E7-7180-622B17F06F16}"/>
              </a:ext>
            </a:extLst>
          </p:cNvPr>
          <p:cNvCxnSpPr/>
          <p:nvPr/>
        </p:nvCxnSpPr>
        <p:spPr bwMode="auto">
          <a:xfrm>
            <a:off x="3518007" y="4772814"/>
            <a:ext cx="103256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pic>
        <p:nvPicPr>
          <p:cNvPr id="49" name="Picture 2">
            <a:extLst>
              <a:ext uri="{FF2B5EF4-FFF2-40B4-BE49-F238E27FC236}">
                <a16:creationId xmlns:a16="http://schemas.microsoft.com/office/drawing/2014/main" id="{7B205F57-A436-0A17-4E61-A9B9FD34A3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5123" y="4363943"/>
            <a:ext cx="1101657" cy="174158"/>
          </a:xfrm>
          <a:prstGeom prst="rect">
            <a:avLst/>
          </a:prstGeom>
          <a:noFill/>
          <a:ln w="9525">
            <a:noFill/>
            <a:miter lim="800000"/>
            <a:headEnd/>
            <a:tailEnd/>
          </a:ln>
          <a:effectLst/>
        </p:spPr>
      </p:pic>
      <p:sp>
        <p:nvSpPr>
          <p:cNvPr id="50" name="TextBox 49">
            <a:extLst>
              <a:ext uri="{FF2B5EF4-FFF2-40B4-BE49-F238E27FC236}">
                <a16:creationId xmlns:a16="http://schemas.microsoft.com/office/drawing/2014/main" id="{0941C13A-4B02-AC60-FF8C-601E7845AE02}"/>
              </a:ext>
            </a:extLst>
          </p:cNvPr>
          <p:cNvSpPr txBox="1"/>
          <p:nvPr/>
        </p:nvSpPr>
        <p:spPr>
          <a:xfrm>
            <a:off x="3607772" y="2894181"/>
            <a:ext cx="938251" cy="338554"/>
          </a:xfrm>
          <a:prstGeom prst="rect">
            <a:avLst/>
          </a:prstGeom>
          <a:solidFill>
            <a:schemeClr val="tx1"/>
          </a:solidFill>
        </p:spPr>
        <p:txBody>
          <a:bodyPr wrap="squar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4-20mA</a:t>
            </a:r>
          </a:p>
        </p:txBody>
      </p:sp>
      <p:grpSp>
        <p:nvGrpSpPr>
          <p:cNvPr id="51" name="Group 50">
            <a:extLst>
              <a:ext uri="{FF2B5EF4-FFF2-40B4-BE49-F238E27FC236}">
                <a16:creationId xmlns:a16="http://schemas.microsoft.com/office/drawing/2014/main" id="{46A78891-97A9-D1A2-955D-86800A2D3A79}"/>
              </a:ext>
            </a:extLst>
          </p:cNvPr>
          <p:cNvGrpSpPr/>
          <p:nvPr/>
        </p:nvGrpSpPr>
        <p:grpSpPr>
          <a:xfrm>
            <a:off x="4206615" y="1967716"/>
            <a:ext cx="2823299" cy="3931920"/>
            <a:chOff x="3133198" y="1896730"/>
            <a:chExt cx="2823299" cy="3931920"/>
          </a:xfrm>
        </p:grpSpPr>
        <p:grpSp>
          <p:nvGrpSpPr>
            <p:cNvPr id="52" name="Group 51">
              <a:extLst>
                <a:ext uri="{FF2B5EF4-FFF2-40B4-BE49-F238E27FC236}">
                  <a16:creationId xmlns:a16="http://schemas.microsoft.com/office/drawing/2014/main" id="{8DAA12AD-5C39-448A-935B-BEEAD4085A6F}"/>
                </a:ext>
              </a:extLst>
            </p:cNvPr>
            <p:cNvGrpSpPr/>
            <p:nvPr/>
          </p:nvGrpSpPr>
          <p:grpSpPr>
            <a:xfrm>
              <a:off x="3133198" y="1896730"/>
              <a:ext cx="2823299" cy="3931920"/>
              <a:chOff x="3133198" y="1896730"/>
              <a:chExt cx="2823299" cy="3931920"/>
            </a:xfrm>
          </p:grpSpPr>
          <p:grpSp>
            <p:nvGrpSpPr>
              <p:cNvPr id="54" name="Group 53">
                <a:extLst>
                  <a:ext uri="{FF2B5EF4-FFF2-40B4-BE49-F238E27FC236}">
                    <a16:creationId xmlns:a16="http://schemas.microsoft.com/office/drawing/2014/main" id="{87F25202-C2A9-2999-0E2C-50E19B25D2D0}"/>
                  </a:ext>
                </a:extLst>
              </p:cNvPr>
              <p:cNvGrpSpPr/>
              <p:nvPr/>
            </p:nvGrpSpPr>
            <p:grpSpPr>
              <a:xfrm>
                <a:off x="3133198" y="1896730"/>
                <a:ext cx="2823297" cy="3931920"/>
                <a:chOff x="2980798" y="1744330"/>
                <a:chExt cx="2823297" cy="3931920"/>
              </a:xfrm>
            </p:grpSpPr>
            <p:sp>
              <p:nvSpPr>
                <p:cNvPr id="56" name="Rectangle 55">
                  <a:extLst>
                    <a:ext uri="{FF2B5EF4-FFF2-40B4-BE49-F238E27FC236}">
                      <a16:creationId xmlns:a16="http://schemas.microsoft.com/office/drawing/2014/main" id="{9C0EE406-075E-7930-3E01-9BB58289D69A}"/>
                    </a:ext>
                  </a:extLst>
                </p:cNvPr>
                <p:cNvSpPr/>
                <p:nvPr/>
              </p:nvSpPr>
              <p:spPr bwMode="auto">
                <a:xfrm>
                  <a:off x="2980798" y="1744330"/>
                  <a:ext cx="1828800" cy="3931920"/>
                </a:xfrm>
                <a:prstGeom prst="rect">
                  <a:avLst/>
                </a:prstGeom>
                <a:solidFill>
                  <a:srgbClr val="7AB8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7" name="Isosceles Triangle 56">
                  <a:extLst>
                    <a:ext uri="{FF2B5EF4-FFF2-40B4-BE49-F238E27FC236}">
                      <a16:creationId xmlns:a16="http://schemas.microsoft.com/office/drawing/2014/main" id="{0F7ED869-A75D-9E85-0F67-A64B6AAED78B}"/>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58" name="Isosceles Triangle 57">
                  <a:extLst>
                    <a:ext uri="{FF2B5EF4-FFF2-40B4-BE49-F238E27FC236}">
                      <a16:creationId xmlns:a16="http://schemas.microsoft.com/office/drawing/2014/main" id="{45D1F412-2B70-0CA8-26A7-9979DBC9D15B}"/>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9" name="TextBox 58">
                  <a:extLst>
                    <a:ext uri="{FF2B5EF4-FFF2-40B4-BE49-F238E27FC236}">
                      <a16:creationId xmlns:a16="http://schemas.microsoft.com/office/drawing/2014/main" id="{23062508-0350-5BB6-6DE1-31C54F121335}"/>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60" name="TextBox 59">
                  <a:extLst>
                    <a:ext uri="{FF2B5EF4-FFF2-40B4-BE49-F238E27FC236}">
                      <a16:creationId xmlns:a16="http://schemas.microsoft.com/office/drawing/2014/main" id="{674EDC36-3C5E-E19C-0832-C69363D3B6B0}"/>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61" name="Straight Connector 60">
                  <a:extLst>
                    <a:ext uri="{FF2B5EF4-FFF2-40B4-BE49-F238E27FC236}">
                      <a16:creationId xmlns:a16="http://schemas.microsoft.com/office/drawing/2014/main" id="{0FE882EA-D6A1-5CE8-BD31-66ADA2970A82}"/>
                    </a:ext>
                  </a:extLst>
                </p:cNvPr>
                <p:cNvCxnSpPr>
                  <a:stCxn id="58" idx="0"/>
                </p:cNvCxnSpPr>
                <p:nvPr/>
              </p:nvCxnSpPr>
              <p:spPr bwMode="auto">
                <a:xfrm>
                  <a:off x="4387008" y="4382128"/>
                  <a:ext cx="1417087" cy="0"/>
                </a:xfrm>
                <a:prstGeom prst="line">
                  <a:avLst/>
                </a:prstGeom>
                <a:noFill/>
                <a:ln w="12700" cap="flat" cmpd="sng" algn="ctr">
                  <a:solidFill>
                    <a:srgbClr val="000000"/>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1474B0F-DA99-FA89-4F8A-5454B62DC38F}"/>
                    </a:ext>
                  </a:extLst>
                </p:cNvPr>
                <p:cNvCxnSpPr/>
                <p:nvPr/>
              </p:nvCxnSpPr>
              <p:spPr bwMode="auto">
                <a:xfrm flipV="1">
                  <a:off x="5266629" y="2857786"/>
                  <a:ext cx="80266" cy="160702"/>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55" name="Straight Connector 54">
                <a:extLst>
                  <a:ext uri="{FF2B5EF4-FFF2-40B4-BE49-F238E27FC236}">
                    <a16:creationId xmlns:a16="http://schemas.microsoft.com/office/drawing/2014/main" id="{82D610AF-D0C7-65F4-5ED0-3E23A0065589}"/>
                  </a:ext>
                </a:extLst>
              </p:cNvPr>
              <p:cNvCxnSpPr/>
              <p:nvPr/>
            </p:nvCxnSpPr>
            <p:spPr bwMode="auto">
              <a:xfrm flipH="1">
                <a:off x="5956495" y="3471048"/>
                <a:ext cx="2" cy="1063480"/>
              </a:xfrm>
              <a:prstGeom prst="line">
                <a:avLst/>
              </a:prstGeom>
              <a:solidFill>
                <a:srgbClr val="4FB3CE"/>
              </a:solidFill>
              <a:ln w="12700" cap="sq" cmpd="sng" algn="ctr">
                <a:solidFill>
                  <a:srgbClr val="000000"/>
                </a:solidFill>
                <a:prstDash val="solid"/>
                <a:round/>
                <a:headEnd type="triangle" w="med" len="med"/>
                <a:tailEnd type="none" w="med" len="med"/>
              </a:ln>
              <a:effectLst/>
            </p:spPr>
          </p:cxnSp>
        </p:grpSp>
        <p:cxnSp>
          <p:nvCxnSpPr>
            <p:cNvPr id="53" name="Straight Connector 52">
              <a:extLst>
                <a:ext uri="{FF2B5EF4-FFF2-40B4-BE49-F238E27FC236}">
                  <a16:creationId xmlns:a16="http://schemas.microsoft.com/office/drawing/2014/main" id="{5B3F9607-E844-9BC5-9D65-410E085A37B2}"/>
                </a:ext>
              </a:extLst>
            </p:cNvPr>
            <p:cNvCxnSpPr>
              <a:stCxn id="57" idx="0"/>
            </p:cNvCxnSpPr>
            <p:nvPr/>
          </p:nvCxnSpPr>
          <p:spPr bwMode="auto">
            <a:xfrm>
              <a:off x="4539408" y="3170888"/>
              <a:ext cx="879621" cy="0"/>
            </a:xfrm>
            <a:prstGeom prst="line">
              <a:avLst/>
            </a:prstGeom>
            <a:noFill/>
            <a:ln w="9525" cap="flat" cmpd="sng" algn="ctr">
              <a:solidFill>
                <a:srgbClr val="000000"/>
              </a:solidFill>
              <a:prstDash val="solid"/>
              <a:round/>
              <a:headEnd type="none" w="med" len="med"/>
              <a:tailEnd type="none" w="med" len="med"/>
            </a:ln>
            <a:effectLst/>
          </p:spPr>
        </p:cxnSp>
      </p:grpSp>
      <p:grpSp>
        <p:nvGrpSpPr>
          <p:cNvPr id="63" name="Group 62">
            <a:extLst>
              <a:ext uri="{FF2B5EF4-FFF2-40B4-BE49-F238E27FC236}">
                <a16:creationId xmlns:a16="http://schemas.microsoft.com/office/drawing/2014/main" id="{5B87AB1B-6B3F-EF51-3366-3B7BDB9AF553}"/>
              </a:ext>
            </a:extLst>
          </p:cNvPr>
          <p:cNvGrpSpPr/>
          <p:nvPr/>
        </p:nvGrpSpPr>
        <p:grpSpPr>
          <a:xfrm>
            <a:off x="4359015" y="2120116"/>
            <a:ext cx="2670913" cy="3931920"/>
            <a:chOff x="3133198" y="1896730"/>
            <a:chExt cx="2670913" cy="3931920"/>
          </a:xfrm>
        </p:grpSpPr>
        <p:grpSp>
          <p:nvGrpSpPr>
            <p:cNvPr id="64" name="Group 63">
              <a:extLst>
                <a:ext uri="{FF2B5EF4-FFF2-40B4-BE49-F238E27FC236}">
                  <a16:creationId xmlns:a16="http://schemas.microsoft.com/office/drawing/2014/main" id="{4B87B796-534A-32BA-2D35-179C813BD082}"/>
                </a:ext>
              </a:extLst>
            </p:cNvPr>
            <p:cNvGrpSpPr/>
            <p:nvPr/>
          </p:nvGrpSpPr>
          <p:grpSpPr>
            <a:xfrm>
              <a:off x="3133198" y="1896730"/>
              <a:ext cx="2670913" cy="3931920"/>
              <a:chOff x="3133198" y="1896730"/>
              <a:chExt cx="2670913" cy="3931920"/>
            </a:xfrm>
          </p:grpSpPr>
          <p:grpSp>
            <p:nvGrpSpPr>
              <p:cNvPr id="66" name="Group 65">
                <a:extLst>
                  <a:ext uri="{FF2B5EF4-FFF2-40B4-BE49-F238E27FC236}">
                    <a16:creationId xmlns:a16="http://schemas.microsoft.com/office/drawing/2014/main" id="{85262085-6CAE-3334-ED7A-7839FAA71ADB}"/>
                  </a:ext>
                </a:extLst>
              </p:cNvPr>
              <p:cNvGrpSpPr/>
              <p:nvPr/>
            </p:nvGrpSpPr>
            <p:grpSpPr>
              <a:xfrm>
                <a:off x="3133198" y="1896730"/>
                <a:ext cx="2670913" cy="3931920"/>
                <a:chOff x="2980798" y="1744330"/>
                <a:chExt cx="2670913" cy="3931920"/>
              </a:xfrm>
            </p:grpSpPr>
            <p:sp>
              <p:nvSpPr>
                <p:cNvPr id="68" name="Rectangle 67">
                  <a:extLst>
                    <a:ext uri="{FF2B5EF4-FFF2-40B4-BE49-F238E27FC236}">
                      <a16:creationId xmlns:a16="http://schemas.microsoft.com/office/drawing/2014/main" id="{091E19AE-E1CA-6037-0D7D-44B939AD52EC}"/>
                    </a:ext>
                  </a:extLst>
                </p:cNvPr>
                <p:cNvSpPr/>
                <p:nvPr/>
              </p:nvSpPr>
              <p:spPr bwMode="auto">
                <a:xfrm>
                  <a:off x="2980798" y="1744330"/>
                  <a:ext cx="1828800" cy="3931920"/>
                </a:xfrm>
                <a:prstGeom prst="rect">
                  <a:avLst/>
                </a:prstGeom>
                <a:solidFill>
                  <a:srgbClr val="7AB8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9" name="Isosceles Triangle 68">
                  <a:extLst>
                    <a:ext uri="{FF2B5EF4-FFF2-40B4-BE49-F238E27FC236}">
                      <a16:creationId xmlns:a16="http://schemas.microsoft.com/office/drawing/2014/main" id="{17DD6C77-5DE1-32FB-3510-469507427AC3}"/>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70" name="Isosceles Triangle 69">
                  <a:extLst>
                    <a:ext uri="{FF2B5EF4-FFF2-40B4-BE49-F238E27FC236}">
                      <a16:creationId xmlns:a16="http://schemas.microsoft.com/office/drawing/2014/main" id="{5ECC7A46-6868-1027-E474-CBDE1D083B8C}"/>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1" name="TextBox 70">
                  <a:extLst>
                    <a:ext uri="{FF2B5EF4-FFF2-40B4-BE49-F238E27FC236}">
                      <a16:creationId xmlns:a16="http://schemas.microsoft.com/office/drawing/2014/main" id="{AE1392A0-105D-3E9C-BD65-824973387F0D}"/>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72" name="TextBox 71">
                  <a:extLst>
                    <a:ext uri="{FF2B5EF4-FFF2-40B4-BE49-F238E27FC236}">
                      <a16:creationId xmlns:a16="http://schemas.microsoft.com/office/drawing/2014/main" id="{FB5031C1-3DBC-E474-E35C-00F5548968F8}"/>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73" name="Straight Connector 72">
                  <a:extLst>
                    <a:ext uri="{FF2B5EF4-FFF2-40B4-BE49-F238E27FC236}">
                      <a16:creationId xmlns:a16="http://schemas.microsoft.com/office/drawing/2014/main" id="{DAD4FB3D-C4E5-198F-69CA-AC19A85736DF}"/>
                    </a:ext>
                  </a:extLst>
                </p:cNvPr>
                <p:cNvCxnSpPr>
                  <a:stCxn id="70" idx="0"/>
                </p:cNvCxnSpPr>
                <p:nvPr/>
              </p:nvCxnSpPr>
              <p:spPr bwMode="auto">
                <a:xfrm>
                  <a:off x="4387008" y="4382128"/>
                  <a:ext cx="1264703" cy="0"/>
                </a:xfrm>
                <a:prstGeom prst="line">
                  <a:avLst/>
                </a:prstGeom>
                <a:noFill/>
                <a:ln w="12700" cap="flat" cmpd="sng" algn="ctr">
                  <a:solidFill>
                    <a:srgbClr val="000000"/>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458DF1B9-2369-C500-210D-AF0F6E9A1748}"/>
                    </a:ext>
                  </a:extLst>
                </p:cNvPr>
                <p:cNvCxnSpPr/>
                <p:nvPr/>
              </p:nvCxnSpPr>
              <p:spPr bwMode="auto">
                <a:xfrm flipV="1">
                  <a:off x="5194495" y="2708775"/>
                  <a:ext cx="0" cy="307827"/>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67" name="Straight Connector 66">
                <a:extLst>
                  <a:ext uri="{FF2B5EF4-FFF2-40B4-BE49-F238E27FC236}">
                    <a16:creationId xmlns:a16="http://schemas.microsoft.com/office/drawing/2014/main" id="{4CE380E8-041C-B7CB-63A8-B6CF4D285183}"/>
                  </a:ext>
                </a:extLst>
              </p:cNvPr>
              <p:cNvCxnSpPr/>
              <p:nvPr/>
            </p:nvCxnSpPr>
            <p:spPr bwMode="auto">
              <a:xfrm>
                <a:off x="5797284" y="3311272"/>
                <a:ext cx="16" cy="1216152"/>
              </a:xfrm>
              <a:prstGeom prst="line">
                <a:avLst/>
              </a:prstGeom>
              <a:solidFill>
                <a:srgbClr val="4FB3CE"/>
              </a:solidFill>
              <a:ln w="12700" cap="sq" cmpd="sng" algn="ctr">
                <a:solidFill>
                  <a:srgbClr val="000000"/>
                </a:solidFill>
                <a:prstDash val="solid"/>
                <a:round/>
                <a:headEnd type="triangle" w="med" len="med"/>
                <a:tailEnd type="none" w="med" len="med"/>
              </a:ln>
              <a:effectLst/>
            </p:spPr>
          </p:cxnSp>
        </p:grpSp>
        <p:cxnSp>
          <p:nvCxnSpPr>
            <p:cNvPr id="65" name="Straight Connector 64">
              <a:extLst>
                <a:ext uri="{FF2B5EF4-FFF2-40B4-BE49-F238E27FC236}">
                  <a16:creationId xmlns:a16="http://schemas.microsoft.com/office/drawing/2014/main" id="{9E5D28DD-B960-AC63-5B1E-F27F52499810}"/>
                </a:ext>
              </a:extLst>
            </p:cNvPr>
            <p:cNvCxnSpPr>
              <a:stCxn id="69" idx="0"/>
            </p:cNvCxnSpPr>
            <p:nvPr/>
          </p:nvCxnSpPr>
          <p:spPr bwMode="auto">
            <a:xfrm>
              <a:off x="4539408" y="3170888"/>
              <a:ext cx="807487" cy="0"/>
            </a:xfrm>
            <a:prstGeom prst="line">
              <a:avLst/>
            </a:prstGeom>
            <a:noFill/>
            <a:ln w="9525" cap="flat" cmpd="sng" algn="ctr">
              <a:solidFill>
                <a:srgbClr val="000000"/>
              </a:solidFill>
              <a:prstDash val="solid"/>
              <a:round/>
              <a:headEnd type="none" w="med" len="med"/>
              <a:tailEnd type="none" w="med" len="med"/>
            </a:ln>
            <a:effectLst/>
          </p:spPr>
        </p:cxnSp>
      </p:grpSp>
      <p:sp>
        <p:nvSpPr>
          <p:cNvPr id="75" name="TextBox 74">
            <a:extLst>
              <a:ext uri="{FF2B5EF4-FFF2-40B4-BE49-F238E27FC236}">
                <a16:creationId xmlns:a16="http://schemas.microsoft.com/office/drawing/2014/main" id="{96973B8A-1B23-DB2B-F5D9-2C25BCA1CCB2}"/>
              </a:ext>
            </a:extLst>
          </p:cNvPr>
          <p:cNvSpPr txBox="1"/>
          <p:nvPr/>
        </p:nvSpPr>
        <p:spPr>
          <a:xfrm>
            <a:off x="8136005" y="2836439"/>
            <a:ext cx="1075936"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PV </a:t>
            </a:r>
            <a:r>
              <a:rPr kumimoji="0" lang="en-US" sz="1600" b="0" i="0" u="none" strike="noStrike" kern="0" cap="none" spc="0" normalizeH="0" baseline="0" noProof="0" dirty="0">
                <a:ln>
                  <a:noFill/>
                </a:ln>
                <a:solidFill>
                  <a:srgbClr val="000000"/>
                </a:solidFill>
                <a:effectLst/>
                <a:uLnTx/>
                <a:uFillTx/>
              </a:rPr>
              <a:t>(2oo3)</a:t>
            </a:r>
            <a:endParaRPr kumimoji="0" lang="en-US" sz="2400" b="0" i="0" u="none" strike="noStrike" kern="0" cap="none" spc="0" normalizeH="0" baseline="0" noProof="0" dirty="0">
              <a:ln>
                <a:noFill/>
              </a:ln>
              <a:solidFill>
                <a:srgbClr val="000000"/>
              </a:solidFill>
              <a:effectLst/>
              <a:uLnTx/>
              <a:uFillTx/>
            </a:endParaRPr>
          </a:p>
        </p:txBody>
      </p:sp>
      <p:pic>
        <p:nvPicPr>
          <p:cNvPr id="76" name="Picture 75" descr="A picture containing drawing&#10;&#10;Description automatically generated">
            <a:extLst>
              <a:ext uri="{FF2B5EF4-FFF2-40B4-BE49-F238E27FC236}">
                <a16:creationId xmlns:a16="http://schemas.microsoft.com/office/drawing/2014/main" id="{C60A2AB1-D9AA-FEE9-F54A-4FF166CA1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311831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0F55-5B95-9539-055B-CEB6142B2EC0}"/>
              </a:ext>
            </a:extLst>
          </p:cNvPr>
          <p:cNvSpPr>
            <a:spLocks noGrp="1"/>
          </p:cNvSpPr>
          <p:nvPr>
            <p:ph type="title"/>
          </p:nvPr>
        </p:nvSpPr>
        <p:spPr/>
        <p:txBody>
          <a:bodyPr/>
          <a:lstStyle/>
          <a:p>
            <a:r>
              <a:rPr lang="en-US" dirty="0"/>
              <a:t>Input Architecture (Simplex DI)</a:t>
            </a:r>
            <a:endParaRPr lang="en-GB" dirty="0"/>
          </a:p>
        </p:txBody>
      </p:sp>
      <p:sp>
        <p:nvSpPr>
          <p:cNvPr id="3" name="Footer Placeholder 2">
            <a:extLst>
              <a:ext uri="{FF2B5EF4-FFF2-40B4-BE49-F238E27FC236}">
                <a16:creationId xmlns:a16="http://schemas.microsoft.com/office/drawing/2014/main" id="{AC02F949-9E46-9C26-755B-C3E61593B523}"/>
              </a:ext>
            </a:extLst>
          </p:cNvPr>
          <p:cNvSpPr>
            <a:spLocks noGrp="1"/>
          </p:cNvSpPr>
          <p:nvPr>
            <p:ph type="ftr" sz="quarter" idx="10"/>
          </p:nvPr>
        </p:nvSpPr>
        <p:spPr/>
        <p:txBody>
          <a:bodyPr/>
          <a:lstStyle/>
          <a:p>
            <a:r>
              <a:rPr lang="en-US"/>
              <a:t>© Copyright 2023 Sensia. All Rights Reserved</a:t>
            </a:r>
            <a:endParaRPr lang="en-US" dirty="0"/>
          </a:p>
        </p:txBody>
      </p:sp>
      <p:grpSp>
        <p:nvGrpSpPr>
          <p:cNvPr id="4" name="Group 3">
            <a:extLst>
              <a:ext uri="{FF2B5EF4-FFF2-40B4-BE49-F238E27FC236}">
                <a16:creationId xmlns:a16="http://schemas.microsoft.com/office/drawing/2014/main" id="{9B51C03A-16E8-0D93-F722-2237E0E0A9FD}"/>
              </a:ext>
            </a:extLst>
          </p:cNvPr>
          <p:cNvGrpSpPr/>
          <p:nvPr/>
        </p:nvGrpSpPr>
        <p:grpSpPr>
          <a:xfrm>
            <a:off x="1436649" y="1330117"/>
            <a:ext cx="8420085" cy="4411776"/>
            <a:chOff x="1212914" y="1337732"/>
            <a:chExt cx="8420085" cy="4411776"/>
          </a:xfrm>
        </p:grpSpPr>
        <p:sp>
          <p:nvSpPr>
            <p:cNvPr id="5" name="Rectangle 4">
              <a:extLst>
                <a:ext uri="{FF2B5EF4-FFF2-40B4-BE49-F238E27FC236}">
                  <a16:creationId xmlns:a16="http://schemas.microsoft.com/office/drawing/2014/main" id="{D9F26933-7940-E612-11A9-B085BDBDEB23}"/>
                </a:ext>
              </a:extLst>
            </p:cNvPr>
            <p:cNvSpPr/>
            <p:nvPr/>
          </p:nvSpPr>
          <p:spPr bwMode="auto">
            <a:xfrm>
              <a:off x="2782678" y="179939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3A3BB94F-8794-EEF7-22E9-3AD0A327C59C}"/>
                </a:ext>
              </a:extLst>
            </p:cNvPr>
            <p:cNvSpPr/>
            <p:nvPr/>
          </p:nvSpPr>
          <p:spPr bwMode="auto">
            <a:xfrm>
              <a:off x="3439425" y="4223097"/>
              <a:ext cx="152400" cy="461665"/>
            </a:xfrm>
            <a:prstGeom prst="rect">
              <a:avLst/>
            </a:prstGeom>
            <a:solidFill>
              <a:srgbClr val="FFC000"/>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Rectangle 6">
              <a:extLst>
                <a:ext uri="{FF2B5EF4-FFF2-40B4-BE49-F238E27FC236}">
                  <a16:creationId xmlns:a16="http://schemas.microsoft.com/office/drawing/2014/main" id="{B197A671-30F8-A0BB-C818-02AB18EC919C}"/>
                </a:ext>
              </a:extLst>
            </p:cNvPr>
            <p:cNvSpPr/>
            <p:nvPr/>
          </p:nvSpPr>
          <p:spPr bwMode="auto">
            <a:xfrm>
              <a:off x="3439425" y="2855962"/>
              <a:ext cx="152400" cy="461665"/>
            </a:xfrm>
            <a:prstGeom prst="rect">
              <a:avLst/>
            </a:prstGeom>
            <a:solidFill>
              <a:srgbClr val="339933"/>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8" name="Group 7">
              <a:extLst>
                <a:ext uri="{FF2B5EF4-FFF2-40B4-BE49-F238E27FC236}">
                  <a16:creationId xmlns:a16="http://schemas.microsoft.com/office/drawing/2014/main" id="{D09BE72E-AE01-7B0A-4D1C-E51B4EECCDB3}"/>
                </a:ext>
              </a:extLst>
            </p:cNvPr>
            <p:cNvGrpSpPr/>
            <p:nvPr/>
          </p:nvGrpSpPr>
          <p:grpSpPr>
            <a:xfrm>
              <a:off x="2949985" y="2072004"/>
              <a:ext cx="182880" cy="182880"/>
              <a:chOff x="304800" y="1839082"/>
              <a:chExt cx="182880" cy="182880"/>
            </a:xfrm>
          </p:grpSpPr>
          <p:sp>
            <p:nvSpPr>
              <p:cNvPr id="46" name="Oval 45">
                <a:extLst>
                  <a:ext uri="{FF2B5EF4-FFF2-40B4-BE49-F238E27FC236}">
                    <a16:creationId xmlns:a16="http://schemas.microsoft.com/office/drawing/2014/main" id="{92F76CC8-2A42-778E-463C-455332D32788}"/>
                  </a:ext>
                </a:extLst>
              </p:cNvPr>
              <p:cNvSpPr>
                <a:spLocks noChangeAspect="1"/>
              </p:cNvSpPr>
              <p:nvPr/>
            </p:nvSpPr>
            <p:spPr bwMode="auto">
              <a:xfrm>
                <a:off x="304800" y="1839082"/>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47" name="Straight Connector 46">
                <a:extLst>
                  <a:ext uri="{FF2B5EF4-FFF2-40B4-BE49-F238E27FC236}">
                    <a16:creationId xmlns:a16="http://schemas.microsoft.com/office/drawing/2014/main" id="{272AC60C-FF53-4B6C-55D1-42976138E033}"/>
                  </a:ext>
                </a:extLst>
              </p:cNvPr>
              <p:cNvCxnSpPr/>
              <p:nvPr/>
            </p:nvCxnSpPr>
            <p:spPr bwMode="auto">
              <a:xfrm rot="5400000" flipH="1" flipV="1">
                <a:off x="331582" y="1865865"/>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9" name="Straight Connector 8">
              <a:extLst>
                <a:ext uri="{FF2B5EF4-FFF2-40B4-BE49-F238E27FC236}">
                  <a16:creationId xmlns:a16="http://schemas.microsoft.com/office/drawing/2014/main" id="{F619F9A8-2886-F8CB-486B-276D21E5DE24}"/>
                </a:ext>
              </a:extLst>
            </p:cNvPr>
            <p:cNvCxnSpPr>
              <a:cxnSpLocks/>
              <a:endCxn id="46" idx="6"/>
            </p:cNvCxnSpPr>
            <p:nvPr/>
          </p:nvCxnSpPr>
          <p:spPr bwMode="auto">
            <a:xfrm flipH="1" flipV="1">
              <a:off x="3132865" y="2163444"/>
              <a:ext cx="385144" cy="1662"/>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9BB60FD-1133-26EF-94BC-9BFF7A56E3BF}"/>
                </a:ext>
              </a:extLst>
            </p:cNvPr>
            <p:cNvCxnSpPr>
              <a:cxnSpLocks/>
              <a:stCxn id="7" idx="0"/>
            </p:cNvCxnSpPr>
            <p:nvPr/>
          </p:nvCxnSpPr>
          <p:spPr bwMode="auto">
            <a:xfrm flipV="1">
              <a:off x="3515625" y="2159030"/>
              <a:ext cx="0" cy="696932"/>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C657BBA-759A-27D0-2286-B1840C2F2F15}"/>
                </a:ext>
              </a:extLst>
            </p:cNvPr>
            <p:cNvCxnSpPr>
              <a:stCxn id="7" idx="2"/>
              <a:endCxn id="6" idx="0"/>
            </p:cNvCxnSpPr>
            <p:nvPr/>
          </p:nvCxnSpPr>
          <p:spPr bwMode="auto">
            <a:xfrm rot="5400000">
              <a:off x="3062890" y="3770362"/>
              <a:ext cx="90547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4B7EC1EB-1AEB-24C8-E7FF-3C4738B821A7}"/>
                </a:ext>
              </a:extLst>
            </p:cNvPr>
            <p:cNvGrpSpPr/>
            <p:nvPr/>
          </p:nvGrpSpPr>
          <p:grpSpPr>
            <a:xfrm>
              <a:off x="2906009" y="5230853"/>
              <a:ext cx="182880" cy="182880"/>
              <a:chOff x="304800" y="1950720"/>
              <a:chExt cx="182880" cy="182880"/>
            </a:xfrm>
          </p:grpSpPr>
          <p:sp>
            <p:nvSpPr>
              <p:cNvPr id="44" name="Oval 43">
                <a:extLst>
                  <a:ext uri="{FF2B5EF4-FFF2-40B4-BE49-F238E27FC236}">
                    <a16:creationId xmlns:a16="http://schemas.microsoft.com/office/drawing/2014/main" id="{B342E66E-3693-18A9-3702-5CC31D6D2E88}"/>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45" name="Straight Connector 44">
                <a:extLst>
                  <a:ext uri="{FF2B5EF4-FFF2-40B4-BE49-F238E27FC236}">
                    <a16:creationId xmlns:a16="http://schemas.microsoft.com/office/drawing/2014/main" id="{50F49626-DB10-9014-4F0F-8066634D96E1}"/>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cxnSp>
          <p:nvCxnSpPr>
            <p:cNvPr id="13" name="Straight Connector 12">
              <a:extLst>
                <a:ext uri="{FF2B5EF4-FFF2-40B4-BE49-F238E27FC236}">
                  <a16:creationId xmlns:a16="http://schemas.microsoft.com/office/drawing/2014/main" id="{209E09E3-9B15-85C2-E99C-AD797BB25A5E}"/>
                </a:ext>
              </a:extLst>
            </p:cNvPr>
            <p:cNvCxnSpPr/>
            <p:nvPr/>
          </p:nvCxnSpPr>
          <p:spPr bwMode="auto">
            <a:xfrm rot="10800000">
              <a:off x="3088890" y="5318483"/>
              <a:ext cx="42910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99C79691-E6F0-E1B4-CA4A-A740B5D2FF62}"/>
                </a:ext>
              </a:extLst>
            </p:cNvPr>
            <p:cNvCxnSpPr/>
            <p:nvPr/>
          </p:nvCxnSpPr>
          <p:spPr bwMode="auto">
            <a:xfrm rot="5400000" flipH="1" flipV="1">
              <a:off x="3203269" y="4994169"/>
              <a:ext cx="627062" cy="2382"/>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3CD7D299-664A-D221-B031-A8E9D8EE0B79}"/>
                </a:ext>
              </a:extLst>
            </p:cNvPr>
            <p:cNvSpPr txBox="1"/>
            <p:nvPr/>
          </p:nvSpPr>
          <p:spPr>
            <a:xfrm>
              <a:off x="2738179" y="133773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16" name="TextBox 15">
              <a:extLst>
                <a:ext uri="{FF2B5EF4-FFF2-40B4-BE49-F238E27FC236}">
                  <a16:creationId xmlns:a16="http://schemas.microsoft.com/office/drawing/2014/main" id="{C179127E-3A7E-428C-4AB0-F63B36E5FC1B}"/>
                </a:ext>
              </a:extLst>
            </p:cNvPr>
            <p:cNvSpPr txBox="1"/>
            <p:nvPr/>
          </p:nvSpPr>
          <p:spPr>
            <a:xfrm>
              <a:off x="3921390" y="1337732"/>
              <a:ext cx="165622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I/P Module</a:t>
              </a:r>
            </a:p>
          </p:txBody>
        </p:sp>
        <p:grpSp>
          <p:nvGrpSpPr>
            <p:cNvPr id="17" name="Group 16">
              <a:extLst>
                <a:ext uri="{FF2B5EF4-FFF2-40B4-BE49-F238E27FC236}">
                  <a16:creationId xmlns:a16="http://schemas.microsoft.com/office/drawing/2014/main" id="{5A9BEEB2-1CC8-DBA2-75ED-802B1D3937E6}"/>
                </a:ext>
              </a:extLst>
            </p:cNvPr>
            <p:cNvGrpSpPr/>
            <p:nvPr/>
          </p:nvGrpSpPr>
          <p:grpSpPr>
            <a:xfrm>
              <a:off x="6034046" y="1353651"/>
              <a:ext cx="3598953" cy="4395857"/>
              <a:chOff x="4960629" y="1282665"/>
              <a:chExt cx="3598953" cy="4395857"/>
            </a:xfrm>
          </p:grpSpPr>
          <p:sp>
            <p:nvSpPr>
              <p:cNvPr id="33" name="TextBox 32">
                <a:extLst>
                  <a:ext uri="{FF2B5EF4-FFF2-40B4-BE49-F238E27FC236}">
                    <a16:creationId xmlns:a16="http://schemas.microsoft.com/office/drawing/2014/main" id="{B6182851-2672-8626-9F75-14DAA3B1E5FE}"/>
                  </a:ext>
                </a:extLst>
              </p:cNvPr>
              <p:cNvSpPr txBox="1"/>
              <p:nvPr/>
            </p:nvSpPr>
            <p:spPr>
              <a:xfrm>
                <a:off x="4960629" y="1282665"/>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34" name="Rectangle 33">
                <a:extLst>
                  <a:ext uri="{FF2B5EF4-FFF2-40B4-BE49-F238E27FC236}">
                    <a16:creationId xmlns:a16="http://schemas.microsoft.com/office/drawing/2014/main" id="{CB6FA7A1-6C46-A8A4-5DEA-3496187036A8}"/>
                  </a:ext>
                </a:extLst>
              </p:cNvPr>
              <p:cNvSpPr/>
              <p:nvPr/>
            </p:nvSpPr>
            <p:spPr bwMode="auto">
              <a:xfrm>
                <a:off x="5084862" y="1746602"/>
                <a:ext cx="347472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5" name="Rectangle 34">
                <a:extLst>
                  <a:ext uri="{FF2B5EF4-FFF2-40B4-BE49-F238E27FC236}">
                    <a16:creationId xmlns:a16="http://schemas.microsoft.com/office/drawing/2014/main" id="{16EA9F03-C933-6780-91AE-0A6F00DCE7F1}"/>
                  </a:ext>
                </a:extLst>
              </p:cNvPr>
              <p:cNvSpPr/>
              <p:nvPr/>
            </p:nvSpPr>
            <p:spPr bwMode="auto">
              <a:xfrm>
                <a:off x="6984206" y="2144666"/>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6" name="Rectangle 35">
                <a:extLst>
                  <a:ext uri="{FF2B5EF4-FFF2-40B4-BE49-F238E27FC236}">
                    <a16:creationId xmlns:a16="http://schemas.microsoft.com/office/drawing/2014/main" id="{398CF8C4-FEFC-7F05-32D2-483E7A1BCD1A}"/>
                  </a:ext>
                </a:extLst>
              </p:cNvPr>
              <p:cNvSpPr/>
              <p:nvPr/>
            </p:nvSpPr>
            <p:spPr bwMode="auto">
              <a:xfrm>
                <a:off x="5248638" y="2156042"/>
                <a:ext cx="1371600" cy="27432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7" name="Oval 36">
                <a:extLst>
                  <a:ext uri="{FF2B5EF4-FFF2-40B4-BE49-F238E27FC236}">
                    <a16:creationId xmlns:a16="http://schemas.microsoft.com/office/drawing/2014/main" id="{8F014500-2084-D648-E8E6-C02D3B659769}"/>
                  </a:ext>
                </a:extLst>
              </p:cNvPr>
              <p:cNvSpPr/>
              <p:nvPr/>
            </p:nvSpPr>
            <p:spPr bwMode="auto">
              <a:xfrm>
                <a:off x="5499295" y="2556376"/>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8" name="Straight Connector 37">
                <a:extLst>
                  <a:ext uri="{FF2B5EF4-FFF2-40B4-BE49-F238E27FC236}">
                    <a16:creationId xmlns:a16="http://schemas.microsoft.com/office/drawing/2014/main" id="{F5EE3248-4329-5F15-F303-CEEF9C287C55}"/>
                  </a:ext>
                </a:extLst>
              </p:cNvPr>
              <p:cNvCxnSpPr>
                <a:stCxn id="37" idx="3"/>
                <a:endCxn id="37" idx="7"/>
              </p:cNvCxnSpPr>
              <p:nvPr/>
            </p:nvCxnSpPr>
            <p:spPr bwMode="auto">
              <a:xfrm rot="5400000" flipH="1" flipV="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5644DB5-EC8A-1173-3225-AF59AA9D8074}"/>
                  </a:ext>
                </a:extLst>
              </p:cNvPr>
              <p:cNvCxnSpPr>
                <a:stCxn id="37" idx="1"/>
                <a:endCxn id="37" idx="5"/>
              </p:cNvCxnSpPr>
              <p:nvPr/>
            </p:nvCxnSpPr>
            <p:spPr bwMode="auto">
              <a:xfrm rot="16200000" flipH="1">
                <a:off x="5633206" y="2690287"/>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787B54D-45C7-A428-3854-52B7B72F7C5F}"/>
                  </a:ext>
                </a:extLst>
              </p:cNvPr>
              <p:cNvCxnSpPr>
                <a:stCxn id="37" idx="4"/>
              </p:cNvCxnSpPr>
              <p:nvPr/>
            </p:nvCxnSpPr>
            <p:spPr bwMode="auto">
              <a:xfrm>
                <a:off x="5956495" y="3470776"/>
                <a:ext cx="1" cy="911354"/>
              </a:xfrm>
              <a:prstGeom prst="line">
                <a:avLst/>
              </a:prstGeom>
              <a:solidFill>
                <a:srgbClr val="4FB3CE"/>
              </a:solidFill>
              <a:ln w="12700" cap="sq" cmpd="sng" algn="ctr">
                <a:solidFill>
                  <a:srgbClr val="000000"/>
                </a:solidFill>
                <a:prstDash val="solid"/>
                <a:round/>
                <a:headEnd type="triangle" w="med" len="med"/>
                <a:tailEnd type="none" w="med" len="med"/>
              </a:ln>
              <a:effectLst/>
            </p:spPr>
          </p:cxnSp>
          <p:cxnSp>
            <p:nvCxnSpPr>
              <p:cNvPr id="41" name="Straight Connector 40">
                <a:extLst>
                  <a:ext uri="{FF2B5EF4-FFF2-40B4-BE49-F238E27FC236}">
                    <a16:creationId xmlns:a16="http://schemas.microsoft.com/office/drawing/2014/main" id="{A2B88D20-721D-8A9B-DDE4-5312FE6C617A}"/>
                  </a:ext>
                </a:extLst>
              </p:cNvPr>
              <p:cNvCxnSpPr>
                <a:cxnSpLocks/>
                <a:stCxn id="37" idx="6"/>
              </p:cNvCxnSpPr>
              <p:nvPr/>
            </p:nvCxnSpPr>
            <p:spPr bwMode="auto">
              <a:xfrm>
                <a:off x="6413695" y="3013576"/>
                <a:ext cx="570511" cy="4912"/>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42" name="TextBox 41">
                <a:extLst>
                  <a:ext uri="{FF2B5EF4-FFF2-40B4-BE49-F238E27FC236}">
                    <a16:creationId xmlns:a16="http://schemas.microsoft.com/office/drawing/2014/main" id="{D44B3FBB-E7E1-E47C-9A13-3E99271A7DCD}"/>
                  </a:ext>
                </a:extLst>
              </p:cNvPr>
              <p:cNvSpPr txBox="1"/>
              <p:nvPr/>
            </p:nvSpPr>
            <p:spPr>
              <a:xfrm>
                <a:off x="5475018" y="2157914"/>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43" name="TextBox 42">
                <a:extLst>
                  <a:ext uri="{FF2B5EF4-FFF2-40B4-BE49-F238E27FC236}">
                    <a16:creationId xmlns:a16="http://schemas.microsoft.com/office/drawing/2014/main" id="{FFD9A264-2A91-D65C-3DDD-BE6FA87FB422}"/>
                  </a:ext>
                </a:extLst>
              </p:cNvPr>
              <p:cNvSpPr txBox="1"/>
              <p:nvPr/>
            </p:nvSpPr>
            <p:spPr>
              <a:xfrm>
                <a:off x="7004309" y="2146538"/>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sp>
          <p:nvSpPr>
            <p:cNvPr id="18" name="Right Arrow 126">
              <a:extLst>
                <a:ext uri="{FF2B5EF4-FFF2-40B4-BE49-F238E27FC236}">
                  <a16:creationId xmlns:a16="http://schemas.microsoft.com/office/drawing/2014/main" id="{ABB7D5BF-BB54-4F5D-5E22-1E4323D744BF}"/>
                </a:ext>
              </a:extLst>
            </p:cNvPr>
            <p:cNvSpPr/>
            <p:nvPr/>
          </p:nvSpPr>
          <p:spPr bwMode="auto">
            <a:xfrm>
              <a:off x="1212914" y="2962049"/>
              <a:ext cx="1548626" cy="1645920"/>
            </a:xfrm>
            <a:prstGeom prst="rightArrow">
              <a:avLst/>
            </a:prstGeom>
            <a:solidFill>
              <a:srgbClr val="00FFC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9" name="TextBox 18">
              <a:extLst>
                <a:ext uri="{FF2B5EF4-FFF2-40B4-BE49-F238E27FC236}">
                  <a16:creationId xmlns:a16="http://schemas.microsoft.com/office/drawing/2014/main" id="{E51A3C57-E5E6-18FD-655A-D12B8A814303}"/>
                </a:ext>
              </a:extLst>
            </p:cNvPr>
            <p:cNvSpPr txBox="1"/>
            <p:nvPr/>
          </p:nvSpPr>
          <p:spPr>
            <a:xfrm>
              <a:off x="1312150" y="3528000"/>
              <a:ext cx="1007007"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0-24V</a:t>
              </a:r>
            </a:p>
          </p:txBody>
        </p:sp>
        <p:grpSp>
          <p:nvGrpSpPr>
            <p:cNvPr id="20" name="Group 19">
              <a:extLst>
                <a:ext uri="{FF2B5EF4-FFF2-40B4-BE49-F238E27FC236}">
                  <a16:creationId xmlns:a16="http://schemas.microsoft.com/office/drawing/2014/main" id="{7A466E2C-1641-E288-50C3-C0D30C18E6E3}"/>
                </a:ext>
              </a:extLst>
            </p:cNvPr>
            <p:cNvGrpSpPr/>
            <p:nvPr/>
          </p:nvGrpSpPr>
          <p:grpSpPr>
            <a:xfrm>
              <a:off x="4054215" y="1815316"/>
              <a:ext cx="2975698" cy="3931920"/>
              <a:chOff x="2980798" y="1744330"/>
              <a:chExt cx="2975698" cy="3931920"/>
            </a:xfrm>
          </p:grpSpPr>
          <p:sp>
            <p:nvSpPr>
              <p:cNvPr id="26" name="Rectangle 25">
                <a:extLst>
                  <a:ext uri="{FF2B5EF4-FFF2-40B4-BE49-F238E27FC236}">
                    <a16:creationId xmlns:a16="http://schemas.microsoft.com/office/drawing/2014/main" id="{241C081D-9F26-2B4B-41CD-9073FCEC2ED5}"/>
                  </a:ext>
                </a:extLst>
              </p:cNvPr>
              <p:cNvSpPr/>
              <p:nvPr/>
            </p:nvSpPr>
            <p:spPr bwMode="auto">
              <a:xfrm>
                <a:off x="2980798" y="1744330"/>
                <a:ext cx="18288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7" name="Isosceles Triangle 26">
                <a:extLst>
                  <a:ext uri="{FF2B5EF4-FFF2-40B4-BE49-F238E27FC236}">
                    <a16:creationId xmlns:a16="http://schemas.microsoft.com/office/drawing/2014/main" id="{82C9A9BB-2B33-B734-FF37-30C661C19190}"/>
                  </a:ext>
                </a:extLst>
              </p:cNvPr>
              <p:cNvSpPr/>
              <p:nvPr/>
            </p:nvSpPr>
            <p:spPr bwMode="auto">
              <a:xfrm rot="5400000">
                <a:off x="3399456" y="2561288"/>
                <a:ext cx="1060704" cy="914400"/>
              </a:xfrm>
              <a:prstGeom prst="triangle">
                <a:avLst/>
              </a:prstGeom>
              <a:solidFill>
                <a:srgbClr val="339933"/>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8" name="Isosceles Triangle 27">
                <a:extLst>
                  <a:ext uri="{FF2B5EF4-FFF2-40B4-BE49-F238E27FC236}">
                    <a16:creationId xmlns:a16="http://schemas.microsoft.com/office/drawing/2014/main" id="{EDC8DD6E-874A-A5BF-12D3-30161A714902}"/>
                  </a:ext>
                </a:extLst>
              </p:cNvPr>
              <p:cNvSpPr/>
              <p:nvPr/>
            </p:nvSpPr>
            <p:spPr bwMode="auto">
              <a:xfrm rot="5400000">
                <a:off x="3399456" y="3924928"/>
                <a:ext cx="1060704" cy="914400"/>
              </a:xfrm>
              <a:prstGeom prst="triangle">
                <a:avLst/>
              </a:prstGeom>
              <a:solidFill>
                <a:srgbClr val="FFC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9" name="TextBox 28">
                <a:extLst>
                  <a:ext uri="{FF2B5EF4-FFF2-40B4-BE49-F238E27FC236}">
                    <a16:creationId xmlns:a16="http://schemas.microsoft.com/office/drawing/2014/main" id="{D5EDFA74-577A-2AB8-135D-28E03599562D}"/>
                  </a:ext>
                </a:extLst>
              </p:cNvPr>
              <p:cNvSpPr txBox="1"/>
              <p:nvPr/>
            </p:nvSpPr>
            <p:spPr>
              <a:xfrm>
                <a:off x="3588613" y="2785770"/>
                <a:ext cx="35298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P</a:t>
                </a:r>
              </a:p>
            </p:txBody>
          </p:sp>
          <p:sp>
            <p:nvSpPr>
              <p:cNvPr id="30" name="TextBox 29">
                <a:extLst>
                  <a:ext uri="{FF2B5EF4-FFF2-40B4-BE49-F238E27FC236}">
                    <a16:creationId xmlns:a16="http://schemas.microsoft.com/office/drawing/2014/main" id="{F18635ED-856A-75B1-1A9B-E7D692DC67D7}"/>
                  </a:ext>
                </a:extLst>
              </p:cNvPr>
              <p:cNvSpPr txBox="1"/>
              <p:nvPr/>
            </p:nvSpPr>
            <p:spPr>
              <a:xfrm>
                <a:off x="3590885" y="4166490"/>
                <a:ext cx="367409"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H</a:t>
                </a:r>
              </a:p>
            </p:txBody>
          </p:sp>
          <p:cxnSp>
            <p:nvCxnSpPr>
              <p:cNvPr id="31" name="Straight Connector 30">
                <a:extLst>
                  <a:ext uri="{FF2B5EF4-FFF2-40B4-BE49-F238E27FC236}">
                    <a16:creationId xmlns:a16="http://schemas.microsoft.com/office/drawing/2014/main" id="{47A2D165-2758-FF34-4010-517E1FC88AFA}"/>
                  </a:ext>
                </a:extLst>
              </p:cNvPr>
              <p:cNvCxnSpPr>
                <a:stCxn id="28" idx="0"/>
              </p:cNvCxnSpPr>
              <p:nvPr/>
            </p:nvCxnSpPr>
            <p:spPr bwMode="auto">
              <a:xfrm>
                <a:off x="4387008" y="4382128"/>
                <a:ext cx="1569488" cy="0"/>
              </a:xfrm>
              <a:prstGeom prst="line">
                <a:avLst/>
              </a:prstGeom>
              <a:noFill/>
              <a:ln w="12700" cap="flat" cmpd="sng" algn="ctr">
                <a:solidFill>
                  <a:srgbClr val="00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B405FFB-E1DA-F580-BCA2-44E864E18BB8}"/>
                  </a:ext>
                </a:extLst>
              </p:cNvPr>
              <p:cNvCxnSpPr>
                <a:cxnSpLocks/>
                <a:stCxn id="27" idx="0"/>
              </p:cNvCxnSpPr>
              <p:nvPr/>
            </p:nvCxnSpPr>
            <p:spPr bwMode="auto">
              <a:xfrm flipV="1">
                <a:off x="4387008" y="3007861"/>
                <a:ext cx="1091383" cy="10627"/>
              </a:xfrm>
              <a:prstGeom prst="line">
                <a:avLst/>
              </a:prstGeom>
              <a:solidFill>
                <a:srgbClr val="4FB3CE"/>
              </a:solidFill>
              <a:ln w="12700" cap="sq" cmpd="sng" algn="ctr">
                <a:solidFill>
                  <a:srgbClr val="000000"/>
                </a:solidFill>
                <a:prstDash val="solid"/>
                <a:round/>
                <a:headEnd type="none" w="med" len="med"/>
                <a:tailEnd type="triangle" w="med" len="med"/>
              </a:ln>
              <a:effectLst/>
            </p:spPr>
          </p:cxnSp>
        </p:grpSp>
        <p:cxnSp>
          <p:nvCxnSpPr>
            <p:cNvPr id="21" name="Straight Connector 20">
              <a:extLst>
                <a:ext uri="{FF2B5EF4-FFF2-40B4-BE49-F238E27FC236}">
                  <a16:creationId xmlns:a16="http://schemas.microsoft.com/office/drawing/2014/main" id="{E1CB326B-89CE-5285-AE91-0E64DCE6FD8C}"/>
                </a:ext>
              </a:extLst>
            </p:cNvPr>
            <p:cNvCxnSpPr/>
            <p:nvPr/>
          </p:nvCxnSpPr>
          <p:spPr bwMode="auto">
            <a:xfrm>
              <a:off x="3514831" y="2775662"/>
              <a:ext cx="1031194"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78FCAE1D-2EF7-A687-25BA-99C7A3D503E6}"/>
                </a:ext>
              </a:extLst>
            </p:cNvPr>
            <p:cNvCxnSpPr/>
            <p:nvPr/>
          </p:nvCxnSpPr>
          <p:spPr bwMode="auto">
            <a:xfrm>
              <a:off x="3518007" y="3404154"/>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D33BD6B-B1D7-92C1-1D19-0FC8041CA9B7}"/>
                </a:ext>
              </a:extLst>
            </p:cNvPr>
            <p:cNvCxnSpPr/>
            <p:nvPr/>
          </p:nvCxnSpPr>
          <p:spPr bwMode="auto">
            <a:xfrm>
              <a:off x="3518007" y="4141146"/>
              <a:ext cx="103029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4184AC4-8A30-3E87-F7A9-B6BCEE5A239F}"/>
                </a:ext>
              </a:extLst>
            </p:cNvPr>
            <p:cNvCxnSpPr/>
            <p:nvPr/>
          </p:nvCxnSpPr>
          <p:spPr bwMode="auto">
            <a:xfrm>
              <a:off x="3518007" y="4772814"/>
              <a:ext cx="103256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4DB82E4C-601D-8DD1-5CCF-08865D2B06BB}"/>
                </a:ext>
              </a:extLst>
            </p:cNvPr>
            <p:cNvSpPr txBox="1"/>
            <p:nvPr/>
          </p:nvSpPr>
          <p:spPr>
            <a:xfrm>
              <a:off x="8096022" y="2835897"/>
              <a:ext cx="1300357"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IP </a:t>
              </a:r>
              <a:r>
                <a:rPr kumimoji="0" lang="en-US" sz="1600" b="0" i="0" u="none" strike="noStrike" kern="0" cap="none" spc="0" normalizeH="0" baseline="0" noProof="0" dirty="0">
                  <a:ln>
                    <a:noFill/>
                  </a:ln>
                  <a:solidFill>
                    <a:srgbClr val="000000"/>
                  </a:solidFill>
                  <a:effectLst/>
                  <a:uLnTx/>
                  <a:uFillTx/>
                </a:rPr>
                <a:t>(1oo1D)</a:t>
              </a:r>
              <a:endParaRPr kumimoji="0" lang="en-US" sz="2400" b="0" i="0" u="none" strike="noStrike" kern="0" cap="none" spc="0" normalizeH="0" baseline="0" noProof="0" dirty="0">
                <a:ln>
                  <a:noFill/>
                </a:ln>
                <a:solidFill>
                  <a:srgbClr val="000000"/>
                </a:solidFill>
                <a:effectLst/>
                <a:uLnTx/>
                <a:uFillTx/>
              </a:endParaRPr>
            </a:p>
          </p:txBody>
        </p:sp>
      </p:grpSp>
      <p:sp>
        <p:nvSpPr>
          <p:cNvPr id="48" name="Rectangle 47">
            <a:extLst>
              <a:ext uri="{FF2B5EF4-FFF2-40B4-BE49-F238E27FC236}">
                <a16:creationId xmlns:a16="http://schemas.microsoft.com/office/drawing/2014/main" id="{C3C2E80A-4595-15D9-1B36-0C596EE5997F}"/>
              </a:ext>
            </a:extLst>
          </p:cNvPr>
          <p:cNvSpPr/>
          <p:nvPr/>
        </p:nvSpPr>
        <p:spPr bwMode="auto">
          <a:xfrm>
            <a:off x="3655412" y="2217456"/>
            <a:ext cx="152400" cy="461665"/>
          </a:xfrm>
          <a:prstGeom prst="rect">
            <a:avLst/>
          </a:prstGeom>
          <a:solidFill>
            <a:schemeClr val="accent6">
              <a:lumMod val="75000"/>
            </a:scheme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pic>
        <p:nvPicPr>
          <p:cNvPr id="49" name="Picture 48" descr="A picture containing drawing&#10;&#10;Description automatically generated">
            <a:extLst>
              <a:ext uri="{FF2B5EF4-FFF2-40B4-BE49-F238E27FC236}">
                <a16:creationId xmlns:a16="http://schemas.microsoft.com/office/drawing/2014/main" id="{A717EFF0-BAD8-B65B-6649-78ED98ED7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150257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241E-FA6D-208A-4B0C-14BFEFAF466E}"/>
              </a:ext>
            </a:extLst>
          </p:cNvPr>
          <p:cNvSpPr>
            <a:spLocks noGrp="1"/>
          </p:cNvSpPr>
          <p:nvPr>
            <p:ph type="title"/>
          </p:nvPr>
        </p:nvSpPr>
        <p:spPr/>
        <p:txBody>
          <a:bodyPr/>
          <a:lstStyle/>
          <a:p>
            <a:r>
              <a:rPr lang="en-US" dirty="0"/>
              <a:t>Output Architecture (Simplex CPU/Simplex DO)</a:t>
            </a:r>
            <a:endParaRPr lang="en-GB" dirty="0"/>
          </a:p>
        </p:txBody>
      </p:sp>
      <p:sp>
        <p:nvSpPr>
          <p:cNvPr id="3" name="Footer Placeholder 2">
            <a:extLst>
              <a:ext uri="{FF2B5EF4-FFF2-40B4-BE49-F238E27FC236}">
                <a16:creationId xmlns:a16="http://schemas.microsoft.com/office/drawing/2014/main" id="{0449CA57-2EBC-7D5E-8FBA-AE683DF6627D}"/>
              </a:ext>
            </a:extLst>
          </p:cNvPr>
          <p:cNvSpPr>
            <a:spLocks noGrp="1"/>
          </p:cNvSpPr>
          <p:nvPr>
            <p:ph type="ftr" sz="quarter" idx="10"/>
          </p:nvPr>
        </p:nvSpPr>
        <p:spPr/>
        <p:txBody>
          <a:bodyPr/>
          <a:lstStyle/>
          <a:p>
            <a:r>
              <a:rPr lang="en-US"/>
              <a:t>© Copyright 2023 Sensia. All Rights Reserved</a:t>
            </a:r>
            <a:endParaRPr lang="en-US" dirty="0"/>
          </a:p>
        </p:txBody>
      </p:sp>
      <p:sp>
        <p:nvSpPr>
          <p:cNvPr id="4" name="Rectangle 3">
            <a:extLst>
              <a:ext uri="{FF2B5EF4-FFF2-40B4-BE49-F238E27FC236}">
                <a16:creationId xmlns:a16="http://schemas.microsoft.com/office/drawing/2014/main" id="{6AD96364-F433-CDF9-1A72-DFA9E670FEDE}"/>
              </a:ext>
            </a:extLst>
          </p:cNvPr>
          <p:cNvSpPr/>
          <p:nvPr/>
        </p:nvSpPr>
        <p:spPr bwMode="auto">
          <a:xfrm>
            <a:off x="1959797" y="1782257"/>
            <a:ext cx="32004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EB9E3F0B-ADAD-4CAA-ED85-E9D01A090B95}"/>
              </a:ext>
            </a:extLst>
          </p:cNvPr>
          <p:cNvSpPr/>
          <p:nvPr/>
        </p:nvSpPr>
        <p:spPr bwMode="auto">
          <a:xfrm>
            <a:off x="2107189" y="2022464"/>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5BDFCF69-3DBF-E2D6-CE7B-2993FB7B83AA}"/>
              </a:ext>
            </a:extLst>
          </p:cNvPr>
          <p:cNvSpPr/>
          <p:nvPr/>
        </p:nvSpPr>
        <p:spPr bwMode="auto">
          <a:xfrm>
            <a:off x="3627238" y="2024336"/>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Oval 6">
            <a:extLst>
              <a:ext uri="{FF2B5EF4-FFF2-40B4-BE49-F238E27FC236}">
                <a16:creationId xmlns:a16="http://schemas.microsoft.com/office/drawing/2014/main" id="{9D45FFB1-11CA-C558-A051-EB5F93FB1025}"/>
              </a:ext>
            </a:extLst>
          </p:cNvPr>
          <p:cNvSpPr/>
          <p:nvPr/>
        </p:nvSpPr>
        <p:spPr bwMode="auto">
          <a:xfrm>
            <a:off x="3877895" y="2424670"/>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8" name="Straight Connector 7">
            <a:extLst>
              <a:ext uri="{FF2B5EF4-FFF2-40B4-BE49-F238E27FC236}">
                <a16:creationId xmlns:a16="http://schemas.microsoft.com/office/drawing/2014/main" id="{6643FFEB-1642-841E-989A-40F6C49C655D}"/>
              </a:ext>
            </a:extLst>
          </p:cNvPr>
          <p:cNvCxnSpPr>
            <a:stCxn id="7" idx="3"/>
            <a:endCxn id="7" idx="7"/>
          </p:cNvCxnSpPr>
          <p:nvPr/>
        </p:nvCxnSpPr>
        <p:spPr bwMode="auto">
          <a:xfrm rot="5400000" flipH="1" flipV="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009A42D-BBA5-92C1-AD7E-AC8FB14B281D}"/>
              </a:ext>
            </a:extLst>
          </p:cNvPr>
          <p:cNvCxnSpPr>
            <a:stCxn id="7" idx="1"/>
            <a:endCxn id="7" idx="5"/>
          </p:cNvCxnSpPr>
          <p:nvPr/>
        </p:nvCxnSpPr>
        <p:spPr bwMode="auto">
          <a:xfrm rot="16200000" flipH="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4675978-2D47-2A98-268D-C7B19B9B117A}"/>
              </a:ext>
            </a:extLst>
          </p:cNvPr>
          <p:cNvCxnSpPr>
            <a:stCxn id="12" idx="3"/>
            <a:endCxn id="7" idx="2"/>
          </p:cNvCxnSpPr>
          <p:nvPr/>
        </p:nvCxnSpPr>
        <p:spPr bwMode="auto">
          <a:xfrm flipV="1">
            <a:off x="3074744" y="2881870"/>
            <a:ext cx="803151" cy="76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11" name="Straight Connector 10">
            <a:extLst>
              <a:ext uri="{FF2B5EF4-FFF2-40B4-BE49-F238E27FC236}">
                <a16:creationId xmlns:a16="http://schemas.microsoft.com/office/drawing/2014/main" id="{203267EE-625B-C610-BAAE-F6A8C3A872AD}"/>
              </a:ext>
            </a:extLst>
          </p:cNvPr>
          <p:cNvCxnSpPr>
            <a:stCxn id="7" idx="4"/>
          </p:cNvCxnSpPr>
          <p:nvPr/>
        </p:nvCxnSpPr>
        <p:spPr bwMode="auto">
          <a:xfrm rot="16200000" flipH="1">
            <a:off x="3619273" y="4054891"/>
            <a:ext cx="1431645" cy="1"/>
          </a:xfrm>
          <a:prstGeom prst="line">
            <a:avLst/>
          </a:prstGeom>
          <a:solidFill>
            <a:srgbClr val="4FB3CE"/>
          </a:solidFill>
          <a:ln w="12700" cap="sq" cmpd="sng" algn="ctr">
            <a:solidFill>
              <a:srgbClr val="000000"/>
            </a:solidFill>
            <a:prstDash val="solid"/>
            <a:round/>
            <a:headEnd type="triangle" w="med" len="med"/>
            <a:tailEnd type="none" w="med" len="med"/>
          </a:ln>
          <a:effectLst/>
        </p:spPr>
      </p:cxnSp>
      <p:sp>
        <p:nvSpPr>
          <p:cNvPr id="12" name="TextBox 11">
            <a:extLst>
              <a:ext uri="{FF2B5EF4-FFF2-40B4-BE49-F238E27FC236}">
                <a16:creationId xmlns:a16="http://schemas.microsoft.com/office/drawing/2014/main" id="{4A2F8315-2660-7976-A8F5-C14AE2A01E0B}"/>
              </a:ext>
            </a:extLst>
          </p:cNvPr>
          <p:cNvSpPr txBox="1"/>
          <p:nvPr/>
        </p:nvSpPr>
        <p:spPr>
          <a:xfrm>
            <a:off x="2314600" y="2651805"/>
            <a:ext cx="76014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CMD</a:t>
            </a:r>
          </a:p>
        </p:txBody>
      </p:sp>
      <p:sp>
        <p:nvSpPr>
          <p:cNvPr id="13" name="TextBox 12">
            <a:extLst>
              <a:ext uri="{FF2B5EF4-FFF2-40B4-BE49-F238E27FC236}">
                <a16:creationId xmlns:a16="http://schemas.microsoft.com/office/drawing/2014/main" id="{93F9BE50-99BB-B867-A324-FEA0AC5F5408}"/>
              </a:ext>
            </a:extLst>
          </p:cNvPr>
          <p:cNvSpPr txBox="1"/>
          <p:nvPr/>
        </p:nvSpPr>
        <p:spPr>
          <a:xfrm>
            <a:off x="1958396" y="1306944"/>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14" name="TextBox 13">
            <a:extLst>
              <a:ext uri="{FF2B5EF4-FFF2-40B4-BE49-F238E27FC236}">
                <a16:creationId xmlns:a16="http://schemas.microsoft.com/office/drawing/2014/main" id="{902BAE45-36A5-62CA-7AA3-83287A047DCD}"/>
              </a:ext>
            </a:extLst>
          </p:cNvPr>
          <p:cNvSpPr txBox="1"/>
          <p:nvPr/>
        </p:nvSpPr>
        <p:spPr>
          <a:xfrm>
            <a:off x="3633693" y="2026208"/>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15" name="TextBox 14">
            <a:extLst>
              <a:ext uri="{FF2B5EF4-FFF2-40B4-BE49-F238E27FC236}">
                <a16:creationId xmlns:a16="http://schemas.microsoft.com/office/drawing/2014/main" id="{78CED536-F4FC-28F2-6D2C-A2B4DA7DE693}"/>
              </a:ext>
            </a:extLst>
          </p:cNvPr>
          <p:cNvSpPr txBox="1"/>
          <p:nvPr/>
        </p:nvSpPr>
        <p:spPr>
          <a:xfrm>
            <a:off x="2127292" y="2024336"/>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sp>
        <p:nvSpPr>
          <p:cNvPr id="16" name="Rectangle 15">
            <a:extLst>
              <a:ext uri="{FF2B5EF4-FFF2-40B4-BE49-F238E27FC236}">
                <a16:creationId xmlns:a16="http://schemas.microsoft.com/office/drawing/2014/main" id="{703C6182-C44F-2262-5D99-460770A95998}"/>
              </a:ext>
            </a:extLst>
          </p:cNvPr>
          <p:cNvSpPr/>
          <p:nvPr/>
        </p:nvSpPr>
        <p:spPr bwMode="auto">
          <a:xfrm>
            <a:off x="9018360" y="178225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17" name="Group 16">
            <a:extLst>
              <a:ext uri="{FF2B5EF4-FFF2-40B4-BE49-F238E27FC236}">
                <a16:creationId xmlns:a16="http://schemas.microsoft.com/office/drawing/2014/main" id="{71BC6780-FD3E-0E0C-C490-AC930158953A}"/>
              </a:ext>
            </a:extLst>
          </p:cNvPr>
          <p:cNvGrpSpPr/>
          <p:nvPr/>
        </p:nvGrpSpPr>
        <p:grpSpPr>
          <a:xfrm>
            <a:off x="9742219" y="1946311"/>
            <a:ext cx="182880" cy="182880"/>
            <a:chOff x="304800" y="1950720"/>
            <a:chExt cx="182880" cy="182880"/>
          </a:xfrm>
        </p:grpSpPr>
        <p:sp>
          <p:nvSpPr>
            <p:cNvPr id="18" name="Oval 17">
              <a:extLst>
                <a:ext uri="{FF2B5EF4-FFF2-40B4-BE49-F238E27FC236}">
                  <a16:creationId xmlns:a16="http://schemas.microsoft.com/office/drawing/2014/main" id="{741A13F8-E7FD-1A35-1D0A-3CEF73528357}"/>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19" name="Straight Connector 18">
              <a:extLst>
                <a:ext uri="{FF2B5EF4-FFF2-40B4-BE49-F238E27FC236}">
                  <a16:creationId xmlns:a16="http://schemas.microsoft.com/office/drawing/2014/main" id="{99134CC9-9FC3-9296-00D8-0D312B1C3F24}"/>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129542C0-0469-E75A-58B9-9F974DB23FA9}"/>
              </a:ext>
            </a:extLst>
          </p:cNvPr>
          <p:cNvGrpSpPr/>
          <p:nvPr/>
        </p:nvGrpSpPr>
        <p:grpSpPr>
          <a:xfrm>
            <a:off x="9742203" y="5213713"/>
            <a:ext cx="182880" cy="182880"/>
            <a:chOff x="304800" y="1950720"/>
            <a:chExt cx="182880" cy="182880"/>
          </a:xfrm>
        </p:grpSpPr>
        <p:sp>
          <p:nvSpPr>
            <p:cNvPr id="21" name="Oval 20">
              <a:extLst>
                <a:ext uri="{FF2B5EF4-FFF2-40B4-BE49-F238E27FC236}">
                  <a16:creationId xmlns:a16="http://schemas.microsoft.com/office/drawing/2014/main" id="{21AFAA29-3E87-7D1C-61C0-361C253D03D1}"/>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22" name="Straight Connector 21">
              <a:extLst>
                <a:ext uri="{FF2B5EF4-FFF2-40B4-BE49-F238E27FC236}">
                  <a16:creationId xmlns:a16="http://schemas.microsoft.com/office/drawing/2014/main" id="{C46EEA39-1CC3-5777-6A91-6F00C9DD6CFB}"/>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C2A33777-E0D2-5EDE-2F5F-C2BCB4F32788}"/>
              </a:ext>
            </a:extLst>
          </p:cNvPr>
          <p:cNvSpPr txBox="1"/>
          <p:nvPr/>
        </p:nvSpPr>
        <p:spPr>
          <a:xfrm>
            <a:off x="9083045" y="132059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24" name="Rectangle 23">
            <a:extLst>
              <a:ext uri="{FF2B5EF4-FFF2-40B4-BE49-F238E27FC236}">
                <a16:creationId xmlns:a16="http://schemas.microsoft.com/office/drawing/2014/main" id="{FC781244-026F-911B-EFBE-FAC79F521CFB}"/>
              </a:ext>
            </a:extLst>
          </p:cNvPr>
          <p:cNvSpPr/>
          <p:nvPr/>
        </p:nvSpPr>
        <p:spPr bwMode="auto">
          <a:xfrm>
            <a:off x="5821968" y="1782257"/>
            <a:ext cx="23774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5" name="TextBox 24">
            <a:extLst>
              <a:ext uri="{FF2B5EF4-FFF2-40B4-BE49-F238E27FC236}">
                <a16:creationId xmlns:a16="http://schemas.microsoft.com/office/drawing/2014/main" id="{F6133896-D958-7BE8-62AF-E8BF0728ACF9}"/>
              </a:ext>
            </a:extLst>
          </p:cNvPr>
          <p:cNvSpPr txBox="1"/>
          <p:nvPr/>
        </p:nvSpPr>
        <p:spPr>
          <a:xfrm>
            <a:off x="5689166" y="1304673"/>
            <a:ext cx="181011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O/P Module</a:t>
            </a:r>
          </a:p>
        </p:txBody>
      </p:sp>
      <p:sp>
        <p:nvSpPr>
          <p:cNvPr id="26" name="Rectangle 25">
            <a:extLst>
              <a:ext uri="{FF2B5EF4-FFF2-40B4-BE49-F238E27FC236}">
                <a16:creationId xmlns:a16="http://schemas.microsoft.com/office/drawing/2014/main" id="{E9BC85CB-5379-A6CB-13C2-F423CE0AD604}"/>
              </a:ext>
            </a:extLst>
          </p:cNvPr>
          <p:cNvSpPr>
            <a:spLocks noChangeAspect="1"/>
          </p:cNvSpPr>
          <p:nvPr/>
        </p:nvSpPr>
        <p:spPr bwMode="auto">
          <a:xfrm>
            <a:off x="6349375" y="2706736"/>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7" name="Rectangle 26">
            <a:extLst>
              <a:ext uri="{FF2B5EF4-FFF2-40B4-BE49-F238E27FC236}">
                <a16:creationId xmlns:a16="http://schemas.microsoft.com/office/drawing/2014/main" id="{1CCD6149-B21E-2854-11F2-0B7AEEDC7BA0}"/>
              </a:ext>
            </a:extLst>
          </p:cNvPr>
          <p:cNvSpPr>
            <a:spLocks noChangeAspect="1"/>
          </p:cNvSpPr>
          <p:nvPr/>
        </p:nvSpPr>
        <p:spPr bwMode="auto">
          <a:xfrm>
            <a:off x="6349375" y="3887944"/>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28" name="Group 27">
            <a:extLst>
              <a:ext uri="{FF2B5EF4-FFF2-40B4-BE49-F238E27FC236}">
                <a16:creationId xmlns:a16="http://schemas.microsoft.com/office/drawing/2014/main" id="{414D6975-4E0B-53EE-F253-DD85496B2B26}"/>
              </a:ext>
            </a:extLst>
          </p:cNvPr>
          <p:cNvGrpSpPr/>
          <p:nvPr/>
        </p:nvGrpSpPr>
        <p:grpSpPr>
          <a:xfrm>
            <a:off x="9744491" y="2207895"/>
            <a:ext cx="182880" cy="182880"/>
            <a:chOff x="304800" y="1950720"/>
            <a:chExt cx="182880" cy="182880"/>
          </a:xfrm>
        </p:grpSpPr>
        <p:sp>
          <p:nvSpPr>
            <p:cNvPr id="29" name="Oval 28">
              <a:extLst>
                <a:ext uri="{FF2B5EF4-FFF2-40B4-BE49-F238E27FC236}">
                  <a16:creationId xmlns:a16="http://schemas.microsoft.com/office/drawing/2014/main" id="{4A93AC43-0FDF-AD1A-3F89-5686BBFFD788}"/>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0" name="Straight Connector 29">
              <a:extLst>
                <a:ext uri="{FF2B5EF4-FFF2-40B4-BE49-F238E27FC236}">
                  <a16:creationId xmlns:a16="http://schemas.microsoft.com/office/drawing/2014/main" id="{E8A0E214-4640-E0DF-3255-F0672A54D407}"/>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31" name="TextBox 30">
            <a:extLst>
              <a:ext uri="{FF2B5EF4-FFF2-40B4-BE49-F238E27FC236}">
                <a16:creationId xmlns:a16="http://schemas.microsoft.com/office/drawing/2014/main" id="{5DCA2591-B424-5645-A8CE-5A1B6C85782E}"/>
              </a:ext>
            </a:extLst>
          </p:cNvPr>
          <p:cNvSpPr txBox="1"/>
          <p:nvPr/>
        </p:nvSpPr>
        <p:spPr>
          <a:xfrm>
            <a:off x="9985865" y="1871753"/>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A</a:t>
            </a:r>
          </a:p>
        </p:txBody>
      </p:sp>
      <p:sp>
        <p:nvSpPr>
          <p:cNvPr id="32" name="TextBox 31">
            <a:extLst>
              <a:ext uri="{FF2B5EF4-FFF2-40B4-BE49-F238E27FC236}">
                <a16:creationId xmlns:a16="http://schemas.microsoft.com/office/drawing/2014/main" id="{113E3000-53FD-7491-3D9C-AEAB44406242}"/>
              </a:ext>
            </a:extLst>
          </p:cNvPr>
          <p:cNvSpPr txBox="1"/>
          <p:nvPr/>
        </p:nvSpPr>
        <p:spPr>
          <a:xfrm>
            <a:off x="9991182" y="2119689"/>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B</a:t>
            </a:r>
          </a:p>
        </p:txBody>
      </p:sp>
      <p:sp>
        <p:nvSpPr>
          <p:cNvPr id="33" name="Rectangle 32">
            <a:extLst>
              <a:ext uri="{FF2B5EF4-FFF2-40B4-BE49-F238E27FC236}">
                <a16:creationId xmlns:a16="http://schemas.microsoft.com/office/drawing/2014/main" id="{D50CB8E2-57D5-44D5-0564-DF0D5DF6437B}"/>
              </a:ext>
            </a:extLst>
          </p:cNvPr>
          <p:cNvSpPr>
            <a:spLocks noChangeAspect="1"/>
          </p:cNvSpPr>
          <p:nvPr/>
        </p:nvSpPr>
        <p:spPr bwMode="auto">
          <a:xfrm>
            <a:off x="7322407" y="1946114"/>
            <a:ext cx="457200" cy="457200"/>
          </a:xfrm>
          <a:prstGeom prst="rect">
            <a:avLst/>
          </a:prstGeom>
          <a:solidFill>
            <a:srgbClr val="CC99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4" name="Straight Connector 33">
            <a:extLst>
              <a:ext uri="{FF2B5EF4-FFF2-40B4-BE49-F238E27FC236}">
                <a16:creationId xmlns:a16="http://schemas.microsoft.com/office/drawing/2014/main" id="{30FE1EB1-14BC-3E48-E040-867AE2AE5C74}"/>
              </a:ext>
            </a:extLst>
          </p:cNvPr>
          <p:cNvCxnSpPr/>
          <p:nvPr/>
        </p:nvCxnSpPr>
        <p:spPr bwMode="auto">
          <a:xfrm rot="10800000">
            <a:off x="7779607" y="2037751"/>
            <a:ext cx="196261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20CC76F9-9DBC-9C43-9667-8DA67831FF8B}"/>
              </a:ext>
            </a:extLst>
          </p:cNvPr>
          <p:cNvCxnSpPr/>
          <p:nvPr/>
        </p:nvCxnSpPr>
        <p:spPr bwMode="auto">
          <a:xfrm rot="10800000" flipV="1">
            <a:off x="7779607" y="2299335"/>
            <a:ext cx="1964884" cy="6166"/>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EFE2DD96-3436-C1CE-6DF9-B435E54660AD}"/>
              </a:ext>
            </a:extLst>
          </p:cNvPr>
          <p:cNvGrpSpPr/>
          <p:nvPr/>
        </p:nvGrpSpPr>
        <p:grpSpPr>
          <a:xfrm>
            <a:off x="7379288" y="2788492"/>
            <a:ext cx="235312" cy="521310"/>
            <a:chOff x="6734130" y="2501316"/>
            <a:chExt cx="235312" cy="521310"/>
          </a:xfrm>
        </p:grpSpPr>
        <p:sp>
          <p:nvSpPr>
            <p:cNvPr id="37" name="Oval 36">
              <a:extLst>
                <a:ext uri="{FF2B5EF4-FFF2-40B4-BE49-F238E27FC236}">
                  <a16:creationId xmlns:a16="http://schemas.microsoft.com/office/drawing/2014/main" id="{E3212A54-99B0-4053-288D-D85C77401810}"/>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8" name="Oval 37">
              <a:extLst>
                <a:ext uri="{FF2B5EF4-FFF2-40B4-BE49-F238E27FC236}">
                  <a16:creationId xmlns:a16="http://schemas.microsoft.com/office/drawing/2014/main" id="{01F65291-87F5-93D0-FCCE-0515E5176CA4}"/>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Rectangle 38">
              <a:extLst>
                <a:ext uri="{FF2B5EF4-FFF2-40B4-BE49-F238E27FC236}">
                  <a16:creationId xmlns:a16="http://schemas.microsoft.com/office/drawing/2014/main" id="{8F2FE228-78CF-3DC5-D8DA-F136298E0F95}"/>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nvGrpSpPr>
          <p:cNvPr id="40" name="Group 39">
            <a:extLst>
              <a:ext uri="{FF2B5EF4-FFF2-40B4-BE49-F238E27FC236}">
                <a16:creationId xmlns:a16="http://schemas.microsoft.com/office/drawing/2014/main" id="{8ABA3494-994D-E118-A8F0-98D6269BF49E}"/>
              </a:ext>
            </a:extLst>
          </p:cNvPr>
          <p:cNvGrpSpPr/>
          <p:nvPr/>
        </p:nvGrpSpPr>
        <p:grpSpPr>
          <a:xfrm>
            <a:off x="7379272" y="3958574"/>
            <a:ext cx="235312" cy="521310"/>
            <a:chOff x="6734130" y="2501316"/>
            <a:chExt cx="235312" cy="521310"/>
          </a:xfrm>
        </p:grpSpPr>
        <p:sp>
          <p:nvSpPr>
            <p:cNvPr id="41" name="Oval 40">
              <a:extLst>
                <a:ext uri="{FF2B5EF4-FFF2-40B4-BE49-F238E27FC236}">
                  <a16:creationId xmlns:a16="http://schemas.microsoft.com/office/drawing/2014/main" id="{E3178984-914F-7090-286F-EF31853E128E}"/>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2" name="Oval 41">
              <a:extLst>
                <a:ext uri="{FF2B5EF4-FFF2-40B4-BE49-F238E27FC236}">
                  <a16:creationId xmlns:a16="http://schemas.microsoft.com/office/drawing/2014/main" id="{1DF3722E-C282-0DD4-BAD3-A55B219C6F3C}"/>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3" name="Rectangle 42">
              <a:extLst>
                <a:ext uri="{FF2B5EF4-FFF2-40B4-BE49-F238E27FC236}">
                  <a16:creationId xmlns:a16="http://schemas.microsoft.com/office/drawing/2014/main" id="{F1E454F2-5E5B-5F86-917E-C1EC49A94C72}"/>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44" name="Straight Connector 43">
            <a:extLst>
              <a:ext uri="{FF2B5EF4-FFF2-40B4-BE49-F238E27FC236}">
                <a16:creationId xmlns:a16="http://schemas.microsoft.com/office/drawing/2014/main" id="{29B735BF-1616-6401-5B61-AA1DE759D9DE}"/>
              </a:ext>
            </a:extLst>
          </p:cNvPr>
          <p:cNvCxnSpPr>
            <a:stCxn id="33" idx="2"/>
          </p:cNvCxnSpPr>
          <p:nvPr/>
        </p:nvCxnSpPr>
        <p:spPr bwMode="auto">
          <a:xfrm rot="5400000">
            <a:off x="7355972" y="2598221"/>
            <a:ext cx="389943" cy="129"/>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597479F5-8F2D-5EC7-BAE9-FB8DE778C894}"/>
              </a:ext>
            </a:extLst>
          </p:cNvPr>
          <p:cNvCxnSpPr/>
          <p:nvPr/>
        </p:nvCxnSpPr>
        <p:spPr bwMode="auto">
          <a:xfrm rot="5400000">
            <a:off x="7226558" y="3634123"/>
            <a:ext cx="648772" cy="13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615549E9-353B-5288-297B-A4B0EBAE36AA}"/>
              </a:ext>
            </a:extLst>
          </p:cNvPr>
          <p:cNvCxnSpPr/>
          <p:nvPr/>
        </p:nvCxnSpPr>
        <p:spPr bwMode="auto">
          <a:xfrm rot="5400000">
            <a:off x="7142661" y="4892865"/>
            <a:ext cx="816696" cy="26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48592483-3571-913F-BEB1-08400AB6747A}"/>
              </a:ext>
            </a:extLst>
          </p:cNvPr>
          <p:cNvCxnSpPr/>
          <p:nvPr/>
        </p:nvCxnSpPr>
        <p:spPr bwMode="auto">
          <a:xfrm rot="10800000">
            <a:off x="7550880" y="5301343"/>
            <a:ext cx="216185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D5788810-43C5-8ABB-A3F0-1C966A9E91C2}"/>
              </a:ext>
            </a:extLst>
          </p:cNvPr>
          <p:cNvCxnSpPr>
            <a:stCxn id="7" idx="6"/>
          </p:cNvCxnSpPr>
          <p:nvPr/>
        </p:nvCxnSpPr>
        <p:spPr bwMode="auto">
          <a:xfrm>
            <a:off x="4792295" y="2881870"/>
            <a:ext cx="155935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49" name="Straight Connector 48">
            <a:extLst>
              <a:ext uri="{FF2B5EF4-FFF2-40B4-BE49-F238E27FC236}">
                <a16:creationId xmlns:a16="http://schemas.microsoft.com/office/drawing/2014/main" id="{B90D9634-C00C-F9DD-47DE-5E25CDDCF3F9}"/>
              </a:ext>
            </a:extLst>
          </p:cNvPr>
          <p:cNvCxnSpPr/>
          <p:nvPr/>
        </p:nvCxnSpPr>
        <p:spPr bwMode="auto">
          <a:xfrm>
            <a:off x="5994535" y="4060216"/>
            <a:ext cx="35711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FB00C5E2-493F-2297-DDF7-8BC72F31CE5E}"/>
              </a:ext>
            </a:extLst>
          </p:cNvPr>
          <p:cNvCxnSpPr/>
          <p:nvPr/>
        </p:nvCxnSpPr>
        <p:spPr bwMode="auto">
          <a:xfrm rot="5400000" flipH="1" flipV="1">
            <a:off x="5406156" y="3471837"/>
            <a:ext cx="1176758"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51" name="Straight Arrow Connector 50">
            <a:extLst>
              <a:ext uri="{FF2B5EF4-FFF2-40B4-BE49-F238E27FC236}">
                <a16:creationId xmlns:a16="http://schemas.microsoft.com/office/drawing/2014/main" id="{1BA338A7-ACD8-2BEC-9D7E-B913F50F369F}"/>
              </a:ext>
            </a:extLst>
          </p:cNvPr>
          <p:cNvCxnSpPr>
            <a:stCxn id="33" idx="1"/>
          </p:cNvCxnSpPr>
          <p:nvPr/>
        </p:nvCxnSpPr>
        <p:spPr bwMode="auto">
          <a:xfrm rot="10800000" flipV="1">
            <a:off x="6595037" y="2174713"/>
            <a:ext cx="727370" cy="1"/>
          </a:xfrm>
          <a:prstGeom prst="straightConnector1">
            <a:avLst/>
          </a:prstGeom>
          <a:solidFill>
            <a:srgbClr val="4FB3CE"/>
          </a:solidFill>
          <a:ln w="12700" cap="sq" cmpd="sng" algn="ctr">
            <a:solidFill>
              <a:srgbClr val="000000"/>
            </a:solidFill>
            <a:prstDash val="solid"/>
            <a:round/>
            <a:headEnd type="none" w="med" len="med"/>
            <a:tailEnd type="triangle"/>
          </a:ln>
          <a:effectLst/>
        </p:spPr>
      </p:cxnSp>
      <p:sp>
        <p:nvSpPr>
          <p:cNvPr id="52" name="Oval 51">
            <a:extLst>
              <a:ext uri="{FF2B5EF4-FFF2-40B4-BE49-F238E27FC236}">
                <a16:creationId xmlns:a16="http://schemas.microsoft.com/office/drawing/2014/main" id="{0F8C5E51-9F12-5202-C42D-F859CE382434}"/>
              </a:ext>
            </a:extLst>
          </p:cNvPr>
          <p:cNvSpPr>
            <a:spLocks noChangeAspect="1"/>
          </p:cNvSpPr>
          <p:nvPr/>
        </p:nvSpPr>
        <p:spPr bwMode="auto">
          <a:xfrm>
            <a:off x="7665307" y="2944042"/>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3" name="Straight Connector 52">
            <a:extLst>
              <a:ext uri="{FF2B5EF4-FFF2-40B4-BE49-F238E27FC236}">
                <a16:creationId xmlns:a16="http://schemas.microsoft.com/office/drawing/2014/main" id="{831354EB-4C57-D7C5-1AAF-2AC96F96B3F3}"/>
              </a:ext>
            </a:extLst>
          </p:cNvPr>
          <p:cNvCxnSpPr>
            <a:stCxn id="52" idx="0"/>
          </p:cNvCxnSpPr>
          <p:nvPr/>
        </p:nvCxnSpPr>
        <p:spPr bwMode="auto">
          <a:xfrm rot="5400000" flipH="1" flipV="1">
            <a:off x="7658573" y="2823008"/>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4" name="Straight Connector 53">
            <a:extLst>
              <a:ext uri="{FF2B5EF4-FFF2-40B4-BE49-F238E27FC236}">
                <a16:creationId xmlns:a16="http://schemas.microsoft.com/office/drawing/2014/main" id="{012A90E5-D83F-7F87-F18D-DFD36B236691}"/>
              </a:ext>
            </a:extLst>
          </p:cNvPr>
          <p:cNvCxnSpPr/>
          <p:nvPr/>
        </p:nvCxnSpPr>
        <p:spPr bwMode="auto">
          <a:xfrm rot="5400000" flipH="1" flipV="1">
            <a:off x="7660162" y="3297842"/>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5" name="Straight Connector 54">
            <a:extLst>
              <a:ext uri="{FF2B5EF4-FFF2-40B4-BE49-F238E27FC236}">
                <a16:creationId xmlns:a16="http://schemas.microsoft.com/office/drawing/2014/main" id="{4F74D1C7-9D7E-610F-E01D-761DE51AAA36}"/>
              </a:ext>
            </a:extLst>
          </p:cNvPr>
          <p:cNvCxnSpPr/>
          <p:nvPr/>
        </p:nvCxnSpPr>
        <p:spPr bwMode="auto">
          <a:xfrm rot="10800000">
            <a:off x="7551139" y="2701973"/>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6" name="Straight Connector 55">
            <a:extLst>
              <a:ext uri="{FF2B5EF4-FFF2-40B4-BE49-F238E27FC236}">
                <a16:creationId xmlns:a16="http://schemas.microsoft.com/office/drawing/2014/main" id="{AC029DA8-F5B4-79B4-1061-8A43708D4AF2}"/>
              </a:ext>
            </a:extLst>
          </p:cNvPr>
          <p:cNvCxnSpPr/>
          <p:nvPr/>
        </p:nvCxnSpPr>
        <p:spPr bwMode="auto">
          <a:xfrm rot="10800000">
            <a:off x="7551139" y="3419671"/>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57" name="Oval 56">
            <a:extLst>
              <a:ext uri="{FF2B5EF4-FFF2-40B4-BE49-F238E27FC236}">
                <a16:creationId xmlns:a16="http://schemas.microsoft.com/office/drawing/2014/main" id="{425C5D23-2ABD-9984-4FA5-9D781BF6B97F}"/>
              </a:ext>
            </a:extLst>
          </p:cNvPr>
          <p:cNvSpPr>
            <a:spLocks noChangeAspect="1"/>
          </p:cNvSpPr>
          <p:nvPr/>
        </p:nvSpPr>
        <p:spPr bwMode="auto">
          <a:xfrm>
            <a:off x="7674817" y="4110961"/>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8" name="Straight Connector 57">
            <a:extLst>
              <a:ext uri="{FF2B5EF4-FFF2-40B4-BE49-F238E27FC236}">
                <a16:creationId xmlns:a16="http://schemas.microsoft.com/office/drawing/2014/main" id="{5E1E44F9-9B2C-CF83-D714-46C9B6D4A7CF}"/>
              </a:ext>
            </a:extLst>
          </p:cNvPr>
          <p:cNvCxnSpPr>
            <a:stCxn id="57" idx="0"/>
          </p:cNvCxnSpPr>
          <p:nvPr/>
        </p:nvCxnSpPr>
        <p:spPr bwMode="auto">
          <a:xfrm rot="5400000" flipH="1" flipV="1">
            <a:off x="7668083" y="3989927"/>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9" name="Straight Connector 58">
            <a:extLst>
              <a:ext uri="{FF2B5EF4-FFF2-40B4-BE49-F238E27FC236}">
                <a16:creationId xmlns:a16="http://schemas.microsoft.com/office/drawing/2014/main" id="{77659920-A000-2B0D-8477-9612CF209D9C}"/>
              </a:ext>
            </a:extLst>
          </p:cNvPr>
          <p:cNvCxnSpPr/>
          <p:nvPr/>
        </p:nvCxnSpPr>
        <p:spPr bwMode="auto">
          <a:xfrm rot="5400000" flipH="1" flipV="1">
            <a:off x="7669672" y="4464761"/>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0" name="Straight Connector 59">
            <a:extLst>
              <a:ext uri="{FF2B5EF4-FFF2-40B4-BE49-F238E27FC236}">
                <a16:creationId xmlns:a16="http://schemas.microsoft.com/office/drawing/2014/main" id="{37AB5BDD-E9DC-DBFB-6D62-BF8F3E0B2A38}"/>
              </a:ext>
            </a:extLst>
          </p:cNvPr>
          <p:cNvCxnSpPr/>
          <p:nvPr/>
        </p:nvCxnSpPr>
        <p:spPr bwMode="auto">
          <a:xfrm rot="10800000">
            <a:off x="7560649" y="3868892"/>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1" name="Straight Connector 60">
            <a:extLst>
              <a:ext uri="{FF2B5EF4-FFF2-40B4-BE49-F238E27FC236}">
                <a16:creationId xmlns:a16="http://schemas.microsoft.com/office/drawing/2014/main" id="{1990B86E-8119-631F-9527-73105E3E4C96}"/>
              </a:ext>
            </a:extLst>
          </p:cNvPr>
          <p:cNvCxnSpPr/>
          <p:nvPr/>
        </p:nvCxnSpPr>
        <p:spPr bwMode="auto">
          <a:xfrm rot="10800000">
            <a:off x="7560649" y="4586590"/>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62" name="TextBox 61">
            <a:extLst>
              <a:ext uri="{FF2B5EF4-FFF2-40B4-BE49-F238E27FC236}">
                <a16:creationId xmlns:a16="http://schemas.microsoft.com/office/drawing/2014/main" id="{D1B17AE5-C4DC-C43D-1C6F-4E822AA406D2}"/>
              </a:ext>
            </a:extLst>
          </p:cNvPr>
          <p:cNvSpPr txBox="1"/>
          <p:nvPr/>
        </p:nvSpPr>
        <p:spPr>
          <a:xfrm>
            <a:off x="7646255" y="2897074"/>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sp>
        <p:nvSpPr>
          <p:cNvPr id="63" name="TextBox 62">
            <a:extLst>
              <a:ext uri="{FF2B5EF4-FFF2-40B4-BE49-F238E27FC236}">
                <a16:creationId xmlns:a16="http://schemas.microsoft.com/office/drawing/2014/main" id="{3D7DFE78-3751-CBEC-E485-1D686105410D}"/>
              </a:ext>
            </a:extLst>
          </p:cNvPr>
          <p:cNvSpPr txBox="1"/>
          <p:nvPr/>
        </p:nvSpPr>
        <p:spPr>
          <a:xfrm>
            <a:off x="7655765" y="4066567"/>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cxnSp>
        <p:nvCxnSpPr>
          <p:cNvPr id="64" name="Straight Connector 63">
            <a:extLst>
              <a:ext uri="{FF2B5EF4-FFF2-40B4-BE49-F238E27FC236}">
                <a16:creationId xmlns:a16="http://schemas.microsoft.com/office/drawing/2014/main" id="{1A98BB1F-4F4F-6F6E-C8EE-6B3F2F5476E1}"/>
              </a:ext>
            </a:extLst>
          </p:cNvPr>
          <p:cNvCxnSpPr>
            <a:stCxn id="52" idx="6"/>
          </p:cNvCxnSpPr>
          <p:nvPr/>
        </p:nvCxnSpPr>
        <p:spPr bwMode="auto">
          <a:xfrm>
            <a:off x="7893907" y="3058342"/>
            <a:ext cx="11893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83048675-BA6A-5AEC-6B7E-825E74824EE8}"/>
              </a:ext>
            </a:extLst>
          </p:cNvPr>
          <p:cNvCxnSpPr/>
          <p:nvPr/>
        </p:nvCxnSpPr>
        <p:spPr bwMode="auto">
          <a:xfrm>
            <a:off x="7912943" y="4225762"/>
            <a:ext cx="9910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DA69A17-9602-E564-32B6-CDB187628F18}"/>
              </a:ext>
            </a:extLst>
          </p:cNvPr>
          <p:cNvCxnSpPr/>
          <p:nvPr/>
        </p:nvCxnSpPr>
        <p:spPr bwMode="auto">
          <a:xfrm rot="5400000">
            <a:off x="7162354" y="3915178"/>
            <a:ext cx="170097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68EE2F63-8C56-9509-BEF8-4D8A48F2EB22}"/>
              </a:ext>
            </a:extLst>
          </p:cNvPr>
          <p:cNvCxnSpPr/>
          <p:nvPr/>
        </p:nvCxnSpPr>
        <p:spPr bwMode="auto">
          <a:xfrm rot="10800000">
            <a:off x="4335096" y="4769124"/>
            <a:ext cx="367854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8A8D2CE-9560-093F-EE0D-B1B24003686A}"/>
              </a:ext>
            </a:extLst>
          </p:cNvPr>
          <p:cNvCxnSpPr>
            <a:stCxn id="26" idx="3"/>
            <a:endCxn id="39" idx="1"/>
          </p:cNvCxnSpPr>
          <p:nvPr/>
        </p:nvCxnSpPr>
        <p:spPr bwMode="auto">
          <a:xfrm>
            <a:off x="7035175" y="3049636"/>
            <a:ext cx="344113" cy="1073"/>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69" name="Straight Connector 68">
            <a:extLst>
              <a:ext uri="{FF2B5EF4-FFF2-40B4-BE49-F238E27FC236}">
                <a16:creationId xmlns:a16="http://schemas.microsoft.com/office/drawing/2014/main" id="{59B7BA4C-FF84-3B65-5EB0-29CC51606BB5}"/>
              </a:ext>
            </a:extLst>
          </p:cNvPr>
          <p:cNvCxnSpPr/>
          <p:nvPr/>
        </p:nvCxnSpPr>
        <p:spPr bwMode="auto">
          <a:xfrm>
            <a:off x="7037447" y="4225762"/>
            <a:ext cx="341825"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70" name="TextBox 69">
            <a:extLst>
              <a:ext uri="{FF2B5EF4-FFF2-40B4-BE49-F238E27FC236}">
                <a16:creationId xmlns:a16="http://schemas.microsoft.com/office/drawing/2014/main" id="{5AC762EE-AC15-21AC-B1A4-76149BBDB3D9}"/>
              </a:ext>
            </a:extLst>
          </p:cNvPr>
          <p:cNvSpPr txBox="1"/>
          <p:nvPr/>
        </p:nvSpPr>
        <p:spPr>
          <a:xfrm>
            <a:off x="6499501" y="2784302"/>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A</a:t>
            </a:r>
          </a:p>
        </p:txBody>
      </p:sp>
      <p:sp>
        <p:nvSpPr>
          <p:cNvPr id="71" name="TextBox 70">
            <a:extLst>
              <a:ext uri="{FF2B5EF4-FFF2-40B4-BE49-F238E27FC236}">
                <a16:creationId xmlns:a16="http://schemas.microsoft.com/office/drawing/2014/main" id="{9D879BA9-363D-624F-5D07-65AF2B5EC48F}"/>
              </a:ext>
            </a:extLst>
          </p:cNvPr>
          <p:cNvSpPr txBox="1"/>
          <p:nvPr/>
        </p:nvSpPr>
        <p:spPr>
          <a:xfrm>
            <a:off x="6501927" y="3954384"/>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B</a:t>
            </a:r>
          </a:p>
        </p:txBody>
      </p:sp>
      <p:sp>
        <p:nvSpPr>
          <p:cNvPr id="72" name="TextBox 71">
            <a:extLst>
              <a:ext uri="{FF2B5EF4-FFF2-40B4-BE49-F238E27FC236}">
                <a16:creationId xmlns:a16="http://schemas.microsoft.com/office/drawing/2014/main" id="{611C63A1-ED6B-B4FB-2A4F-2089E245E13F}"/>
              </a:ext>
            </a:extLst>
          </p:cNvPr>
          <p:cNvSpPr txBox="1"/>
          <p:nvPr/>
        </p:nvSpPr>
        <p:spPr>
          <a:xfrm>
            <a:off x="6405135" y="3337481"/>
            <a:ext cx="575799"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1oo1</a:t>
            </a:r>
          </a:p>
        </p:txBody>
      </p:sp>
      <p:sp>
        <p:nvSpPr>
          <p:cNvPr id="73" name="TextBox 72">
            <a:extLst>
              <a:ext uri="{FF2B5EF4-FFF2-40B4-BE49-F238E27FC236}">
                <a16:creationId xmlns:a16="http://schemas.microsoft.com/office/drawing/2014/main" id="{8D4D5666-EE8E-581D-F7AB-8AE77A4ABA2D}"/>
              </a:ext>
            </a:extLst>
          </p:cNvPr>
          <p:cNvSpPr txBox="1"/>
          <p:nvPr/>
        </p:nvSpPr>
        <p:spPr>
          <a:xfrm>
            <a:off x="8265407" y="4987405"/>
            <a:ext cx="697627" cy="349263"/>
          </a:xfrm>
          <a:prstGeom prst="rect">
            <a:avLst/>
          </a:prstGeom>
          <a:noFill/>
        </p:spPr>
        <p:txBody>
          <a:bodyPr wrap="none" rtlCol="0">
            <a:spAutoFit/>
          </a:bodyPr>
          <a:lstStyle/>
          <a:p>
            <a:pPr algn="ctr" defTabSz="609494" eaLnBrk="0" hangingPunct="0">
              <a:lnSpc>
                <a:spcPts val="2200"/>
              </a:lnSpc>
            </a:pPr>
            <a:r>
              <a:rPr lang="en-US" sz="1600" b="1" dirty="0">
                <a:latin typeface="Arial Narrow"/>
                <a:cs typeface="Arial Narrow"/>
              </a:rPr>
              <a:t>1oo2D</a:t>
            </a:r>
          </a:p>
        </p:txBody>
      </p:sp>
      <p:sp>
        <p:nvSpPr>
          <p:cNvPr id="74" name="TextBox 73">
            <a:extLst>
              <a:ext uri="{FF2B5EF4-FFF2-40B4-BE49-F238E27FC236}">
                <a16:creationId xmlns:a16="http://schemas.microsoft.com/office/drawing/2014/main" id="{55BD8264-A4FA-F946-DA33-F7FB0A79EA21}"/>
              </a:ext>
            </a:extLst>
          </p:cNvPr>
          <p:cNvSpPr txBox="1"/>
          <p:nvPr/>
        </p:nvSpPr>
        <p:spPr>
          <a:xfrm>
            <a:off x="6409706" y="4491696"/>
            <a:ext cx="575799"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1oo1</a:t>
            </a:r>
          </a:p>
        </p:txBody>
      </p:sp>
      <p:pic>
        <p:nvPicPr>
          <p:cNvPr id="75" name="Picture 74" descr="A picture containing drawing&#10;&#10;Description automatically generated">
            <a:extLst>
              <a:ext uri="{FF2B5EF4-FFF2-40B4-BE49-F238E27FC236}">
                <a16:creationId xmlns:a16="http://schemas.microsoft.com/office/drawing/2014/main" id="{A5357477-909B-E4EF-79D6-5CBB3F81E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6176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660A-BC32-53AE-7DFF-CE6A423AAF09}"/>
              </a:ext>
            </a:extLst>
          </p:cNvPr>
          <p:cNvSpPr>
            <a:spLocks noGrp="1"/>
          </p:cNvSpPr>
          <p:nvPr>
            <p:ph type="title"/>
          </p:nvPr>
        </p:nvSpPr>
        <p:spPr/>
        <p:txBody>
          <a:bodyPr/>
          <a:lstStyle/>
          <a:p>
            <a:r>
              <a:rPr lang="en-US" dirty="0"/>
              <a:t>Output Architecture (Dual CPU/Simplex DO)</a:t>
            </a:r>
            <a:endParaRPr lang="en-GB" dirty="0"/>
          </a:p>
        </p:txBody>
      </p:sp>
      <p:sp>
        <p:nvSpPr>
          <p:cNvPr id="3" name="Footer Placeholder 2">
            <a:extLst>
              <a:ext uri="{FF2B5EF4-FFF2-40B4-BE49-F238E27FC236}">
                <a16:creationId xmlns:a16="http://schemas.microsoft.com/office/drawing/2014/main" id="{666E3F0E-7CB4-4EDB-F837-2E5C1CC365E7}"/>
              </a:ext>
            </a:extLst>
          </p:cNvPr>
          <p:cNvSpPr>
            <a:spLocks noGrp="1"/>
          </p:cNvSpPr>
          <p:nvPr>
            <p:ph type="ftr" sz="quarter" idx="10"/>
          </p:nvPr>
        </p:nvSpPr>
        <p:spPr/>
        <p:txBody>
          <a:bodyPr/>
          <a:lstStyle/>
          <a:p>
            <a:r>
              <a:rPr lang="en-US"/>
              <a:t>© Copyright 2023 Sensia. All Rights Reserved</a:t>
            </a:r>
            <a:endParaRPr lang="en-US" dirty="0"/>
          </a:p>
        </p:txBody>
      </p:sp>
      <p:sp>
        <p:nvSpPr>
          <p:cNvPr id="4" name="Rectangle 3">
            <a:extLst>
              <a:ext uri="{FF2B5EF4-FFF2-40B4-BE49-F238E27FC236}">
                <a16:creationId xmlns:a16="http://schemas.microsoft.com/office/drawing/2014/main" id="{340CC1B8-9585-C863-3E29-BE470150E17C}"/>
              </a:ext>
            </a:extLst>
          </p:cNvPr>
          <p:cNvSpPr/>
          <p:nvPr/>
        </p:nvSpPr>
        <p:spPr bwMode="auto">
          <a:xfrm>
            <a:off x="1959797" y="1782257"/>
            <a:ext cx="32004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9F0B7FDB-8E39-3B03-A370-6A1B20E33EE5}"/>
              </a:ext>
            </a:extLst>
          </p:cNvPr>
          <p:cNvSpPr/>
          <p:nvPr/>
        </p:nvSpPr>
        <p:spPr bwMode="auto">
          <a:xfrm>
            <a:off x="2107189" y="2022464"/>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8B69A0E0-7C6F-CFE2-7D12-B8F67F11D175}"/>
              </a:ext>
            </a:extLst>
          </p:cNvPr>
          <p:cNvSpPr/>
          <p:nvPr/>
        </p:nvSpPr>
        <p:spPr bwMode="auto">
          <a:xfrm>
            <a:off x="3627238" y="2024336"/>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Oval 6">
            <a:extLst>
              <a:ext uri="{FF2B5EF4-FFF2-40B4-BE49-F238E27FC236}">
                <a16:creationId xmlns:a16="http://schemas.microsoft.com/office/drawing/2014/main" id="{4CDC8792-9CAA-9425-5241-5D6076C0A2C4}"/>
              </a:ext>
            </a:extLst>
          </p:cNvPr>
          <p:cNvSpPr/>
          <p:nvPr/>
        </p:nvSpPr>
        <p:spPr bwMode="auto">
          <a:xfrm>
            <a:off x="3877895" y="2424670"/>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8" name="Straight Connector 7">
            <a:extLst>
              <a:ext uri="{FF2B5EF4-FFF2-40B4-BE49-F238E27FC236}">
                <a16:creationId xmlns:a16="http://schemas.microsoft.com/office/drawing/2014/main" id="{F0109461-85AE-CE78-3773-F35013FAB469}"/>
              </a:ext>
            </a:extLst>
          </p:cNvPr>
          <p:cNvCxnSpPr>
            <a:stCxn id="7" idx="3"/>
            <a:endCxn id="7" idx="7"/>
          </p:cNvCxnSpPr>
          <p:nvPr/>
        </p:nvCxnSpPr>
        <p:spPr bwMode="auto">
          <a:xfrm rot="5400000" flipH="1" flipV="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E426C62-A8D7-DACE-9366-03B240E85090}"/>
              </a:ext>
            </a:extLst>
          </p:cNvPr>
          <p:cNvCxnSpPr>
            <a:stCxn id="7" idx="1"/>
            <a:endCxn id="7" idx="5"/>
          </p:cNvCxnSpPr>
          <p:nvPr/>
        </p:nvCxnSpPr>
        <p:spPr bwMode="auto">
          <a:xfrm rot="16200000" flipH="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AFA3593-F261-E7AD-4F82-8B911856996A}"/>
              </a:ext>
            </a:extLst>
          </p:cNvPr>
          <p:cNvCxnSpPr>
            <a:stCxn id="12" idx="3"/>
            <a:endCxn id="7" idx="2"/>
          </p:cNvCxnSpPr>
          <p:nvPr/>
        </p:nvCxnSpPr>
        <p:spPr bwMode="auto">
          <a:xfrm flipV="1">
            <a:off x="3074744" y="2881870"/>
            <a:ext cx="803151" cy="76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11" name="Straight Connector 10">
            <a:extLst>
              <a:ext uri="{FF2B5EF4-FFF2-40B4-BE49-F238E27FC236}">
                <a16:creationId xmlns:a16="http://schemas.microsoft.com/office/drawing/2014/main" id="{A7EE5BF7-1F24-6158-910F-24EC166FC805}"/>
              </a:ext>
            </a:extLst>
          </p:cNvPr>
          <p:cNvCxnSpPr>
            <a:stCxn id="7" idx="4"/>
          </p:cNvCxnSpPr>
          <p:nvPr/>
        </p:nvCxnSpPr>
        <p:spPr bwMode="auto">
          <a:xfrm rot="16200000" flipH="1">
            <a:off x="3619273" y="4054891"/>
            <a:ext cx="1431645" cy="1"/>
          </a:xfrm>
          <a:prstGeom prst="line">
            <a:avLst/>
          </a:prstGeom>
          <a:solidFill>
            <a:srgbClr val="4FB3CE"/>
          </a:solidFill>
          <a:ln w="12700" cap="sq" cmpd="sng" algn="ctr">
            <a:solidFill>
              <a:srgbClr val="000000"/>
            </a:solidFill>
            <a:prstDash val="solid"/>
            <a:round/>
            <a:headEnd type="triangle" w="med" len="med"/>
            <a:tailEnd type="none" w="med" len="med"/>
          </a:ln>
          <a:effectLst/>
        </p:spPr>
      </p:cxnSp>
      <p:sp>
        <p:nvSpPr>
          <p:cNvPr id="12" name="TextBox 11">
            <a:extLst>
              <a:ext uri="{FF2B5EF4-FFF2-40B4-BE49-F238E27FC236}">
                <a16:creationId xmlns:a16="http://schemas.microsoft.com/office/drawing/2014/main" id="{9D3E3A88-0D29-0ECE-FBF1-1112F82300CE}"/>
              </a:ext>
            </a:extLst>
          </p:cNvPr>
          <p:cNvSpPr txBox="1"/>
          <p:nvPr/>
        </p:nvSpPr>
        <p:spPr>
          <a:xfrm>
            <a:off x="2314600" y="2651805"/>
            <a:ext cx="76014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CMD</a:t>
            </a:r>
          </a:p>
        </p:txBody>
      </p:sp>
      <p:sp>
        <p:nvSpPr>
          <p:cNvPr id="13" name="TextBox 12">
            <a:extLst>
              <a:ext uri="{FF2B5EF4-FFF2-40B4-BE49-F238E27FC236}">
                <a16:creationId xmlns:a16="http://schemas.microsoft.com/office/drawing/2014/main" id="{9108B1F8-08CD-CEC2-DE13-7CA416DD4B3C}"/>
              </a:ext>
            </a:extLst>
          </p:cNvPr>
          <p:cNvSpPr txBox="1"/>
          <p:nvPr/>
        </p:nvSpPr>
        <p:spPr>
          <a:xfrm>
            <a:off x="1958396" y="1306944"/>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14" name="TextBox 13">
            <a:extLst>
              <a:ext uri="{FF2B5EF4-FFF2-40B4-BE49-F238E27FC236}">
                <a16:creationId xmlns:a16="http://schemas.microsoft.com/office/drawing/2014/main" id="{A77F3DCB-9478-78D7-C529-D2BC97715197}"/>
              </a:ext>
            </a:extLst>
          </p:cNvPr>
          <p:cNvSpPr txBox="1"/>
          <p:nvPr/>
        </p:nvSpPr>
        <p:spPr>
          <a:xfrm>
            <a:off x="3633693" y="2026208"/>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15" name="TextBox 14">
            <a:extLst>
              <a:ext uri="{FF2B5EF4-FFF2-40B4-BE49-F238E27FC236}">
                <a16:creationId xmlns:a16="http://schemas.microsoft.com/office/drawing/2014/main" id="{DDD90100-1A98-A312-BC2F-601248E4E910}"/>
              </a:ext>
            </a:extLst>
          </p:cNvPr>
          <p:cNvSpPr txBox="1"/>
          <p:nvPr/>
        </p:nvSpPr>
        <p:spPr>
          <a:xfrm>
            <a:off x="2127292" y="2024336"/>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sp>
        <p:nvSpPr>
          <p:cNvPr id="16" name="Rectangle 15">
            <a:extLst>
              <a:ext uri="{FF2B5EF4-FFF2-40B4-BE49-F238E27FC236}">
                <a16:creationId xmlns:a16="http://schemas.microsoft.com/office/drawing/2014/main" id="{1D4AB51E-9981-1AD8-8F10-CE33206F0E9F}"/>
              </a:ext>
            </a:extLst>
          </p:cNvPr>
          <p:cNvSpPr/>
          <p:nvPr/>
        </p:nvSpPr>
        <p:spPr bwMode="auto">
          <a:xfrm>
            <a:off x="9018360" y="178225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17" name="Group 16">
            <a:extLst>
              <a:ext uri="{FF2B5EF4-FFF2-40B4-BE49-F238E27FC236}">
                <a16:creationId xmlns:a16="http://schemas.microsoft.com/office/drawing/2014/main" id="{79E12DB6-646E-32CB-79BA-E31233AF2315}"/>
              </a:ext>
            </a:extLst>
          </p:cNvPr>
          <p:cNvGrpSpPr/>
          <p:nvPr/>
        </p:nvGrpSpPr>
        <p:grpSpPr>
          <a:xfrm>
            <a:off x="9742219" y="1946311"/>
            <a:ext cx="182880" cy="182880"/>
            <a:chOff x="304800" y="1950720"/>
            <a:chExt cx="182880" cy="182880"/>
          </a:xfrm>
        </p:grpSpPr>
        <p:sp>
          <p:nvSpPr>
            <p:cNvPr id="18" name="Oval 17">
              <a:extLst>
                <a:ext uri="{FF2B5EF4-FFF2-40B4-BE49-F238E27FC236}">
                  <a16:creationId xmlns:a16="http://schemas.microsoft.com/office/drawing/2014/main" id="{B52C5BBF-FDC3-2DA8-10A3-E09F024DA1D0}"/>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19" name="Straight Connector 18">
              <a:extLst>
                <a:ext uri="{FF2B5EF4-FFF2-40B4-BE49-F238E27FC236}">
                  <a16:creationId xmlns:a16="http://schemas.microsoft.com/office/drawing/2014/main" id="{7E5950A0-7E37-43D9-FB27-4060C5C16504}"/>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DD6EC726-C52C-CC9D-765B-FD274026084D}"/>
              </a:ext>
            </a:extLst>
          </p:cNvPr>
          <p:cNvGrpSpPr/>
          <p:nvPr/>
        </p:nvGrpSpPr>
        <p:grpSpPr>
          <a:xfrm>
            <a:off x="9742203" y="5213713"/>
            <a:ext cx="182880" cy="182880"/>
            <a:chOff x="304800" y="1950720"/>
            <a:chExt cx="182880" cy="182880"/>
          </a:xfrm>
        </p:grpSpPr>
        <p:sp>
          <p:nvSpPr>
            <p:cNvPr id="21" name="Oval 20">
              <a:extLst>
                <a:ext uri="{FF2B5EF4-FFF2-40B4-BE49-F238E27FC236}">
                  <a16:creationId xmlns:a16="http://schemas.microsoft.com/office/drawing/2014/main" id="{1639FB1A-317F-A1AA-B17B-82A3B4352ADF}"/>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22" name="Straight Connector 21">
              <a:extLst>
                <a:ext uri="{FF2B5EF4-FFF2-40B4-BE49-F238E27FC236}">
                  <a16:creationId xmlns:a16="http://schemas.microsoft.com/office/drawing/2014/main" id="{2341AA31-255F-1257-4595-627D51AEF097}"/>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9579EFEE-3E70-7567-E64C-EEE28FBA8614}"/>
              </a:ext>
            </a:extLst>
          </p:cNvPr>
          <p:cNvSpPr txBox="1"/>
          <p:nvPr/>
        </p:nvSpPr>
        <p:spPr>
          <a:xfrm>
            <a:off x="9083045" y="132059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24" name="Rectangle 23">
            <a:extLst>
              <a:ext uri="{FF2B5EF4-FFF2-40B4-BE49-F238E27FC236}">
                <a16:creationId xmlns:a16="http://schemas.microsoft.com/office/drawing/2014/main" id="{076AE3C0-FA4D-6DD2-BAF0-781E84777A6C}"/>
              </a:ext>
            </a:extLst>
          </p:cNvPr>
          <p:cNvSpPr/>
          <p:nvPr/>
        </p:nvSpPr>
        <p:spPr bwMode="auto">
          <a:xfrm>
            <a:off x="5821968" y="1782257"/>
            <a:ext cx="23774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5" name="TextBox 24">
            <a:extLst>
              <a:ext uri="{FF2B5EF4-FFF2-40B4-BE49-F238E27FC236}">
                <a16:creationId xmlns:a16="http://schemas.microsoft.com/office/drawing/2014/main" id="{64FE9B4C-66F3-7545-111D-95BFE25CC55D}"/>
              </a:ext>
            </a:extLst>
          </p:cNvPr>
          <p:cNvSpPr txBox="1"/>
          <p:nvPr/>
        </p:nvSpPr>
        <p:spPr>
          <a:xfrm>
            <a:off x="5689166" y="1304673"/>
            <a:ext cx="181011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O/P Module</a:t>
            </a:r>
          </a:p>
        </p:txBody>
      </p:sp>
      <p:sp>
        <p:nvSpPr>
          <p:cNvPr id="26" name="Rectangle 25">
            <a:extLst>
              <a:ext uri="{FF2B5EF4-FFF2-40B4-BE49-F238E27FC236}">
                <a16:creationId xmlns:a16="http://schemas.microsoft.com/office/drawing/2014/main" id="{BC988118-45CE-BBA2-D602-E3BEFB6245E0}"/>
              </a:ext>
            </a:extLst>
          </p:cNvPr>
          <p:cNvSpPr>
            <a:spLocks noChangeAspect="1"/>
          </p:cNvSpPr>
          <p:nvPr/>
        </p:nvSpPr>
        <p:spPr bwMode="auto">
          <a:xfrm>
            <a:off x="6349375" y="2706736"/>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7" name="Rectangle 26">
            <a:extLst>
              <a:ext uri="{FF2B5EF4-FFF2-40B4-BE49-F238E27FC236}">
                <a16:creationId xmlns:a16="http://schemas.microsoft.com/office/drawing/2014/main" id="{B1708556-EA30-216F-B93A-1021DEE2260F}"/>
              </a:ext>
            </a:extLst>
          </p:cNvPr>
          <p:cNvSpPr>
            <a:spLocks noChangeAspect="1"/>
          </p:cNvSpPr>
          <p:nvPr/>
        </p:nvSpPr>
        <p:spPr bwMode="auto">
          <a:xfrm>
            <a:off x="6349375" y="3887944"/>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28" name="Group 27">
            <a:extLst>
              <a:ext uri="{FF2B5EF4-FFF2-40B4-BE49-F238E27FC236}">
                <a16:creationId xmlns:a16="http://schemas.microsoft.com/office/drawing/2014/main" id="{13091BFB-A3B2-E9A1-C8B1-48420B3F8981}"/>
              </a:ext>
            </a:extLst>
          </p:cNvPr>
          <p:cNvGrpSpPr/>
          <p:nvPr/>
        </p:nvGrpSpPr>
        <p:grpSpPr>
          <a:xfrm>
            <a:off x="9744491" y="2207895"/>
            <a:ext cx="182880" cy="182880"/>
            <a:chOff x="304800" y="1950720"/>
            <a:chExt cx="182880" cy="182880"/>
          </a:xfrm>
        </p:grpSpPr>
        <p:sp>
          <p:nvSpPr>
            <p:cNvPr id="29" name="Oval 28">
              <a:extLst>
                <a:ext uri="{FF2B5EF4-FFF2-40B4-BE49-F238E27FC236}">
                  <a16:creationId xmlns:a16="http://schemas.microsoft.com/office/drawing/2014/main" id="{240CD2DA-0EB3-5BAD-96FF-3DB13B5C3D71}"/>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0" name="Straight Connector 29">
              <a:extLst>
                <a:ext uri="{FF2B5EF4-FFF2-40B4-BE49-F238E27FC236}">
                  <a16:creationId xmlns:a16="http://schemas.microsoft.com/office/drawing/2014/main" id="{81B4E1C0-CD70-F1A5-05F8-7688FCBE9EDF}"/>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31" name="TextBox 30">
            <a:extLst>
              <a:ext uri="{FF2B5EF4-FFF2-40B4-BE49-F238E27FC236}">
                <a16:creationId xmlns:a16="http://schemas.microsoft.com/office/drawing/2014/main" id="{C8E018C6-CFA4-86D4-E875-4B1BDC864E11}"/>
              </a:ext>
            </a:extLst>
          </p:cNvPr>
          <p:cNvSpPr txBox="1"/>
          <p:nvPr/>
        </p:nvSpPr>
        <p:spPr>
          <a:xfrm>
            <a:off x="9985865" y="1871753"/>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A</a:t>
            </a:r>
          </a:p>
        </p:txBody>
      </p:sp>
      <p:sp>
        <p:nvSpPr>
          <p:cNvPr id="32" name="TextBox 31">
            <a:extLst>
              <a:ext uri="{FF2B5EF4-FFF2-40B4-BE49-F238E27FC236}">
                <a16:creationId xmlns:a16="http://schemas.microsoft.com/office/drawing/2014/main" id="{0A494D8D-F4FB-B36D-9787-06F228E11538}"/>
              </a:ext>
            </a:extLst>
          </p:cNvPr>
          <p:cNvSpPr txBox="1"/>
          <p:nvPr/>
        </p:nvSpPr>
        <p:spPr>
          <a:xfrm>
            <a:off x="9991182" y="2119689"/>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B</a:t>
            </a:r>
          </a:p>
        </p:txBody>
      </p:sp>
      <p:sp>
        <p:nvSpPr>
          <p:cNvPr id="33" name="Rectangle 32">
            <a:extLst>
              <a:ext uri="{FF2B5EF4-FFF2-40B4-BE49-F238E27FC236}">
                <a16:creationId xmlns:a16="http://schemas.microsoft.com/office/drawing/2014/main" id="{2314166A-3BDB-5D58-641A-DB20119F52E7}"/>
              </a:ext>
            </a:extLst>
          </p:cNvPr>
          <p:cNvSpPr>
            <a:spLocks noChangeAspect="1"/>
          </p:cNvSpPr>
          <p:nvPr/>
        </p:nvSpPr>
        <p:spPr bwMode="auto">
          <a:xfrm>
            <a:off x="7322407" y="1946114"/>
            <a:ext cx="457200" cy="457200"/>
          </a:xfrm>
          <a:prstGeom prst="rect">
            <a:avLst/>
          </a:prstGeom>
          <a:solidFill>
            <a:srgbClr val="CC99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4" name="Straight Connector 33">
            <a:extLst>
              <a:ext uri="{FF2B5EF4-FFF2-40B4-BE49-F238E27FC236}">
                <a16:creationId xmlns:a16="http://schemas.microsoft.com/office/drawing/2014/main" id="{087343B2-01E4-588E-37CF-05BA94A3AE2E}"/>
              </a:ext>
            </a:extLst>
          </p:cNvPr>
          <p:cNvCxnSpPr/>
          <p:nvPr/>
        </p:nvCxnSpPr>
        <p:spPr bwMode="auto">
          <a:xfrm rot="10800000">
            <a:off x="7779607" y="2037751"/>
            <a:ext cx="196261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DFE46EC-9F85-E06E-5553-44CEA9434685}"/>
              </a:ext>
            </a:extLst>
          </p:cNvPr>
          <p:cNvCxnSpPr/>
          <p:nvPr/>
        </p:nvCxnSpPr>
        <p:spPr bwMode="auto">
          <a:xfrm rot="10800000" flipV="1">
            <a:off x="7779607" y="2299335"/>
            <a:ext cx="1964884" cy="6166"/>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76B09A69-6811-6473-081E-B97C14A39795}"/>
              </a:ext>
            </a:extLst>
          </p:cNvPr>
          <p:cNvGrpSpPr/>
          <p:nvPr/>
        </p:nvGrpSpPr>
        <p:grpSpPr>
          <a:xfrm>
            <a:off x="7379288" y="2788492"/>
            <a:ext cx="235312" cy="521310"/>
            <a:chOff x="6734130" y="2501316"/>
            <a:chExt cx="235312" cy="521310"/>
          </a:xfrm>
        </p:grpSpPr>
        <p:sp>
          <p:nvSpPr>
            <p:cNvPr id="37" name="Oval 36">
              <a:extLst>
                <a:ext uri="{FF2B5EF4-FFF2-40B4-BE49-F238E27FC236}">
                  <a16:creationId xmlns:a16="http://schemas.microsoft.com/office/drawing/2014/main" id="{575D6027-D144-84F2-A7D2-6B467C535967}"/>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8" name="Oval 37">
              <a:extLst>
                <a:ext uri="{FF2B5EF4-FFF2-40B4-BE49-F238E27FC236}">
                  <a16:creationId xmlns:a16="http://schemas.microsoft.com/office/drawing/2014/main" id="{8D8D5929-7459-4113-F9E7-93A4E9D07C36}"/>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Rectangle 38">
              <a:extLst>
                <a:ext uri="{FF2B5EF4-FFF2-40B4-BE49-F238E27FC236}">
                  <a16:creationId xmlns:a16="http://schemas.microsoft.com/office/drawing/2014/main" id="{740F12CB-83E1-4339-EADE-C6AB810913D1}"/>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nvGrpSpPr>
          <p:cNvPr id="40" name="Group 39">
            <a:extLst>
              <a:ext uri="{FF2B5EF4-FFF2-40B4-BE49-F238E27FC236}">
                <a16:creationId xmlns:a16="http://schemas.microsoft.com/office/drawing/2014/main" id="{09085108-D2E2-5123-1EE0-DC658464A69A}"/>
              </a:ext>
            </a:extLst>
          </p:cNvPr>
          <p:cNvGrpSpPr/>
          <p:nvPr/>
        </p:nvGrpSpPr>
        <p:grpSpPr>
          <a:xfrm>
            <a:off x="7379272" y="3958574"/>
            <a:ext cx="235312" cy="521310"/>
            <a:chOff x="6734130" y="2501316"/>
            <a:chExt cx="235312" cy="521310"/>
          </a:xfrm>
        </p:grpSpPr>
        <p:sp>
          <p:nvSpPr>
            <p:cNvPr id="41" name="Oval 40">
              <a:extLst>
                <a:ext uri="{FF2B5EF4-FFF2-40B4-BE49-F238E27FC236}">
                  <a16:creationId xmlns:a16="http://schemas.microsoft.com/office/drawing/2014/main" id="{C4C9C765-FAE4-7D75-18CE-4337A8C44B6F}"/>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2" name="Oval 41">
              <a:extLst>
                <a:ext uri="{FF2B5EF4-FFF2-40B4-BE49-F238E27FC236}">
                  <a16:creationId xmlns:a16="http://schemas.microsoft.com/office/drawing/2014/main" id="{0C871553-433C-5D2A-9E43-07D58DE9B23D}"/>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3" name="Rectangle 42">
              <a:extLst>
                <a:ext uri="{FF2B5EF4-FFF2-40B4-BE49-F238E27FC236}">
                  <a16:creationId xmlns:a16="http://schemas.microsoft.com/office/drawing/2014/main" id="{9783A877-EE62-EB7A-8F33-C26BA48AFDBA}"/>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44" name="Straight Connector 43">
            <a:extLst>
              <a:ext uri="{FF2B5EF4-FFF2-40B4-BE49-F238E27FC236}">
                <a16:creationId xmlns:a16="http://schemas.microsoft.com/office/drawing/2014/main" id="{2FB21395-E318-2FC3-5A74-0D61BB91FBF0}"/>
              </a:ext>
            </a:extLst>
          </p:cNvPr>
          <p:cNvCxnSpPr>
            <a:stCxn id="33" idx="2"/>
          </p:cNvCxnSpPr>
          <p:nvPr/>
        </p:nvCxnSpPr>
        <p:spPr bwMode="auto">
          <a:xfrm rot="5400000">
            <a:off x="7355972" y="2598221"/>
            <a:ext cx="389943" cy="129"/>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3CF2D60D-02D3-ED76-0FF5-7F982CA89CC3}"/>
              </a:ext>
            </a:extLst>
          </p:cNvPr>
          <p:cNvCxnSpPr/>
          <p:nvPr/>
        </p:nvCxnSpPr>
        <p:spPr bwMode="auto">
          <a:xfrm rot="5400000">
            <a:off x="7226558" y="3634123"/>
            <a:ext cx="648772" cy="13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2153E44A-1558-CD97-D5C4-40BF8C0C38FA}"/>
              </a:ext>
            </a:extLst>
          </p:cNvPr>
          <p:cNvCxnSpPr/>
          <p:nvPr/>
        </p:nvCxnSpPr>
        <p:spPr bwMode="auto">
          <a:xfrm rot="5400000">
            <a:off x="7142661" y="4892865"/>
            <a:ext cx="816696" cy="26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E14A7A2-B200-C37D-B9C2-1D87FC56A558}"/>
              </a:ext>
            </a:extLst>
          </p:cNvPr>
          <p:cNvCxnSpPr/>
          <p:nvPr/>
        </p:nvCxnSpPr>
        <p:spPr bwMode="auto">
          <a:xfrm rot="10800000">
            <a:off x="7550880" y="5301343"/>
            <a:ext cx="216185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5A60AA5-DA8D-4B14-78FA-E558D8E1D146}"/>
              </a:ext>
            </a:extLst>
          </p:cNvPr>
          <p:cNvCxnSpPr>
            <a:stCxn id="7" idx="6"/>
          </p:cNvCxnSpPr>
          <p:nvPr/>
        </p:nvCxnSpPr>
        <p:spPr bwMode="auto">
          <a:xfrm>
            <a:off x="4792295" y="2881870"/>
            <a:ext cx="155935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49" name="Straight Connector 48">
            <a:extLst>
              <a:ext uri="{FF2B5EF4-FFF2-40B4-BE49-F238E27FC236}">
                <a16:creationId xmlns:a16="http://schemas.microsoft.com/office/drawing/2014/main" id="{CC96C2C0-335B-DD54-391A-35FC59286A6E}"/>
              </a:ext>
            </a:extLst>
          </p:cNvPr>
          <p:cNvCxnSpPr/>
          <p:nvPr/>
        </p:nvCxnSpPr>
        <p:spPr bwMode="auto">
          <a:xfrm>
            <a:off x="5994535" y="4060216"/>
            <a:ext cx="35711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9CFCACAB-08EC-39F1-B280-D11C0ED869B1}"/>
              </a:ext>
            </a:extLst>
          </p:cNvPr>
          <p:cNvCxnSpPr/>
          <p:nvPr/>
        </p:nvCxnSpPr>
        <p:spPr bwMode="auto">
          <a:xfrm rot="5400000" flipH="1" flipV="1">
            <a:off x="5406156" y="3471837"/>
            <a:ext cx="1176758"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51" name="Straight Arrow Connector 50">
            <a:extLst>
              <a:ext uri="{FF2B5EF4-FFF2-40B4-BE49-F238E27FC236}">
                <a16:creationId xmlns:a16="http://schemas.microsoft.com/office/drawing/2014/main" id="{53533697-2BDB-88D9-66CB-EA7D50C993DA}"/>
              </a:ext>
            </a:extLst>
          </p:cNvPr>
          <p:cNvCxnSpPr>
            <a:stCxn id="33" idx="1"/>
          </p:cNvCxnSpPr>
          <p:nvPr/>
        </p:nvCxnSpPr>
        <p:spPr bwMode="auto">
          <a:xfrm rot="10800000" flipV="1">
            <a:off x="6595037" y="2174713"/>
            <a:ext cx="727370" cy="1"/>
          </a:xfrm>
          <a:prstGeom prst="straightConnector1">
            <a:avLst/>
          </a:prstGeom>
          <a:solidFill>
            <a:srgbClr val="4FB3CE"/>
          </a:solidFill>
          <a:ln w="12700" cap="sq" cmpd="sng" algn="ctr">
            <a:solidFill>
              <a:srgbClr val="000000"/>
            </a:solidFill>
            <a:prstDash val="solid"/>
            <a:round/>
            <a:headEnd type="none" w="med" len="med"/>
            <a:tailEnd type="triangle"/>
          </a:ln>
          <a:effectLst/>
        </p:spPr>
      </p:cxnSp>
      <p:sp>
        <p:nvSpPr>
          <p:cNvPr id="52" name="Oval 51">
            <a:extLst>
              <a:ext uri="{FF2B5EF4-FFF2-40B4-BE49-F238E27FC236}">
                <a16:creationId xmlns:a16="http://schemas.microsoft.com/office/drawing/2014/main" id="{D69778AA-8A36-ED32-7E0E-1E6D35036A3B}"/>
              </a:ext>
            </a:extLst>
          </p:cNvPr>
          <p:cNvSpPr>
            <a:spLocks noChangeAspect="1"/>
          </p:cNvSpPr>
          <p:nvPr/>
        </p:nvSpPr>
        <p:spPr bwMode="auto">
          <a:xfrm>
            <a:off x="7665307" y="2944042"/>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3" name="Straight Connector 52">
            <a:extLst>
              <a:ext uri="{FF2B5EF4-FFF2-40B4-BE49-F238E27FC236}">
                <a16:creationId xmlns:a16="http://schemas.microsoft.com/office/drawing/2014/main" id="{D29BDBFC-93A1-022B-FDC3-3A0FE4BB8BF2}"/>
              </a:ext>
            </a:extLst>
          </p:cNvPr>
          <p:cNvCxnSpPr>
            <a:stCxn id="52" idx="0"/>
          </p:cNvCxnSpPr>
          <p:nvPr/>
        </p:nvCxnSpPr>
        <p:spPr bwMode="auto">
          <a:xfrm rot="5400000" flipH="1" flipV="1">
            <a:off x="7658573" y="2823008"/>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4" name="Straight Connector 53">
            <a:extLst>
              <a:ext uri="{FF2B5EF4-FFF2-40B4-BE49-F238E27FC236}">
                <a16:creationId xmlns:a16="http://schemas.microsoft.com/office/drawing/2014/main" id="{BD7FB863-84FB-419D-15B5-26E3231523D7}"/>
              </a:ext>
            </a:extLst>
          </p:cNvPr>
          <p:cNvCxnSpPr/>
          <p:nvPr/>
        </p:nvCxnSpPr>
        <p:spPr bwMode="auto">
          <a:xfrm rot="5400000" flipH="1" flipV="1">
            <a:off x="7660162" y="3297842"/>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5" name="Straight Connector 54">
            <a:extLst>
              <a:ext uri="{FF2B5EF4-FFF2-40B4-BE49-F238E27FC236}">
                <a16:creationId xmlns:a16="http://schemas.microsoft.com/office/drawing/2014/main" id="{CB2BEEB2-015B-AAEF-CF09-1C2D72EF0E88}"/>
              </a:ext>
            </a:extLst>
          </p:cNvPr>
          <p:cNvCxnSpPr/>
          <p:nvPr/>
        </p:nvCxnSpPr>
        <p:spPr bwMode="auto">
          <a:xfrm rot="10800000">
            <a:off x="7551139" y="2701973"/>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6" name="Straight Connector 55">
            <a:extLst>
              <a:ext uri="{FF2B5EF4-FFF2-40B4-BE49-F238E27FC236}">
                <a16:creationId xmlns:a16="http://schemas.microsoft.com/office/drawing/2014/main" id="{0F664CCD-340B-83EA-D51E-9C7730A408E9}"/>
              </a:ext>
            </a:extLst>
          </p:cNvPr>
          <p:cNvCxnSpPr/>
          <p:nvPr/>
        </p:nvCxnSpPr>
        <p:spPr bwMode="auto">
          <a:xfrm rot="10800000">
            <a:off x="7551139" y="3419671"/>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57" name="Oval 56">
            <a:extLst>
              <a:ext uri="{FF2B5EF4-FFF2-40B4-BE49-F238E27FC236}">
                <a16:creationId xmlns:a16="http://schemas.microsoft.com/office/drawing/2014/main" id="{82C45D08-1594-8BDB-34E3-52A2FDF99275}"/>
              </a:ext>
            </a:extLst>
          </p:cNvPr>
          <p:cNvSpPr>
            <a:spLocks noChangeAspect="1"/>
          </p:cNvSpPr>
          <p:nvPr/>
        </p:nvSpPr>
        <p:spPr bwMode="auto">
          <a:xfrm>
            <a:off x="7674817" y="4110961"/>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8" name="Straight Connector 57">
            <a:extLst>
              <a:ext uri="{FF2B5EF4-FFF2-40B4-BE49-F238E27FC236}">
                <a16:creationId xmlns:a16="http://schemas.microsoft.com/office/drawing/2014/main" id="{D28D7570-4ABE-0BC0-1248-F4760F111D82}"/>
              </a:ext>
            </a:extLst>
          </p:cNvPr>
          <p:cNvCxnSpPr>
            <a:stCxn id="57" idx="0"/>
          </p:cNvCxnSpPr>
          <p:nvPr/>
        </p:nvCxnSpPr>
        <p:spPr bwMode="auto">
          <a:xfrm rot="5400000" flipH="1" flipV="1">
            <a:off x="7668083" y="3989927"/>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9" name="Straight Connector 58">
            <a:extLst>
              <a:ext uri="{FF2B5EF4-FFF2-40B4-BE49-F238E27FC236}">
                <a16:creationId xmlns:a16="http://schemas.microsoft.com/office/drawing/2014/main" id="{E2CA9115-129A-4E1B-11C2-2E1DB4719BF9}"/>
              </a:ext>
            </a:extLst>
          </p:cNvPr>
          <p:cNvCxnSpPr/>
          <p:nvPr/>
        </p:nvCxnSpPr>
        <p:spPr bwMode="auto">
          <a:xfrm rot="5400000" flipH="1" flipV="1">
            <a:off x="7669672" y="4464761"/>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0" name="Straight Connector 59">
            <a:extLst>
              <a:ext uri="{FF2B5EF4-FFF2-40B4-BE49-F238E27FC236}">
                <a16:creationId xmlns:a16="http://schemas.microsoft.com/office/drawing/2014/main" id="{430C0A1E-7E45-9496-98C7-B428FF16E702}"/>
              </a:ext>
            </a:extLst>
          </p:cNvPr>
          <p:cNvCxnSpPr/>
          <p:nvPr/>
        </p:nvCxnSpPr>
        <p:spPr bwMode="auto">
          <a:xfrm rot="10800000">
            <a:off x="7560649" y="3868892"/>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1" name="Straight Connector 60">
            <a:extLst>
              <a:ext uri="{FF2B5EF4-FFF2-40B4-BE49-F238E27FC236}">
                <a16:creationId xmlns:a16="http://schemas.microsoft.com/office/drawing/2014/main" id="{2DF29E83-D6BF-62D9-04AF-266A0A9C68B6}"/>
              </a:ext>
            </a:extLst>
          </p:cNvPr>
          <p:cNvCxnSpPr/>
          <p:nvPr/>
        </p:nvCxnSpPr>
        <p:spPr bwMode="auto">
          <a:xfrm rot="10800000">
            <a:off x="7560649" y="4586590"/>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62" name="TextBox 61">
            <a:extLst>
              <a:ext uri="{FF2B5EF4-FFF2-40B4-BE49-F238E27FC236}">
                <a16:creationId xmlns:a16="http://schemas.microsoft.com/office/drawing/2014/main" id="{A365B016-3BBF-5EBD-ED53-4F1EAC038D8B}"/>
              </a:ext>
            </a:extLst>
          </p:cNvPr>
          <p:cNvSpPr txBox="1"/>
          <p:nvPr/>
        </p:nvSpPr>
        <p:spPr>
          <a:xfrm>
            <a:off x="7646255" y="2897074"/>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sp>
        <p:nvSpPr>
          <p:cNvPr id="63" name="TextBox 62">
            <a:extLst>
              <a:ext uri="{FF2B5EF4-FFF2-40B4-BE49-F238E27FC236}">
                <a16:creationId xmlns:a16="http://schemas.microsoft.com/office/drawing/2014/main" id="{67C9C920-4902-251F-A80F-8FE286F49160}"/>
              </a:ext>
            </a:extLst>
          </p:cNvPr>
          <p:cNvSpPr txBox="1"/>
          <p:nvPr/>
        </p:nvSpPr>
        <p:spPr>
          <a:xfrm>
            <a:off x="7655765" y="4066567"/>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cxnSp>
        <p:nvCxnSpPr>
          <p:cNvPr id="64" name="Straight Connector 63">
            <a:extLst>
              <a:ext uri="{FF2B5EF4-FFF2-40B4-BE49-F238E27FC236}">
                <a16:creationId xmlns:a16="http://schemas.microsoft.com/office/drawing/2014/main" id="{3D999154-5156-840B-E0AE-C8C6617FD595}"/>
              </a:ext>
            </a:extLst>
          </p:cNvPr>
          <p:cNvCxnSpPr>
            <a:stCxn id="52" idx="6"/>
          </p:cNvCxnSpPr>
          <p:nvPr/>
        </p:nvCxnSpPr>
        <p:spPr bwMode="auto">
          <a:xfrm>
            <a:off x="7893907" y="3058342"/>
            <a:ext cx="11893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38C030CC-3792-23D3-DE19-1F7DF79764BC}"/>
              </a:ext>
            </a:extLst>
          </p:cNvPr>
          <p:cNvCxnSpPr/>
          <p:nvPr/>
        </p:nvCxnSpPr>
        <p:spPr bwMode="auto">
          <a:xfrm>
            <a:off x="7912943" y="4225762"/>
            <a:ext cx="9910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B9F82034-4213-212F-CAF3-3A02A2B7BE1E}"/>
              </a:ext>
            </a:extLst>
          </p:cNvPr>
          <p:cNvCxnSpPr/>
          <p:nvPr/>
        </p:nvCxnSpPr>
        <p:spPr bwMode="auto">
          <a:xfrm rot="5400000">
            <a:off x="7162354" y="3915178"/>
            <a:ext cx="170097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557F4803-F0B4-0209-47B4-A4963F675B6E}"/>
              </a:ext>
            </a:extLst>
          </p:cNvPr>
          <p:cNvCxnSpPr/>
          <p:nvPr/>
        </p:nvCxnSpPr>
        <p:spPr bwMode="auto">
          <a:xfrm rot="10800000">
            <a:off x="4335096" y="4769124"/>
            <a:ext cx="367854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5C5617EC-D54F-C19A-C3B5-A53B36524433}"/>
              </a:ext>
            </a:extLst>
          </p:cNvPr>
          <p:cNvCxnSpPr>
            <a:stCxn id="26" idx="3"/>
            <a:endCxn id="39" idx="1"/>
          </p:cNvCxnSpPr>
          <p:nvPr/>
        </p:nvCxnSpPr>
        <p:spPr bwMode="auto">
          <a:xfrm>
            <a:off x="7035175" y="3049636"/>
            <a:ext cx="344113" cy="1073"/>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69" name="Straight Connector 68">
            <a:extLst>
              <a:ext uri="{FF2B5EF4-FFF2-40B4-BE49-F238E27FC236}">
                <a16:creationId xmlns:a16="http://schemas.microsoft.com/office/drawing/2014/main" id="{28E0E5CC-E46A-F130-53A2-00D6E18E15B8}"/>
              </a:ext>
            </a:extLst>
          </p:cNvPr>
          <p:cNvCxnSpPr/>
          <p:nvPr/>
        </p:nvCxnSpPr>
        <p:spPr bwMode="auto">
          <a:xfrm>
            <a:off x="7037447" y="4225762"/>
            <a:ext cx="341825"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70" name="TextBox 69">
            <a:extLst>
              <a:ext uri="{FF2B5EF4-FFF2-40B4-BE49-F238E27FC236}">
                <a16:creationId xmlns:a16="http://schemas.microsoft.com/office/drawing/2014/main" id="{7EC01D9E-6114-7A11-B66C-475EA46A25AC}"/>
              </a:ext>
            </a:extLst>
          </p:cNvPr>
          <p:cNvSpPr txBox="1"/>
          <p:nvPr/>
        </p:nvSpPr>
        <p:spPr>
          <a:xfrm>
            <a:off x="6499501" y="2784302"/>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A</a:t>
            </a:r>
          </a:p>
        </p:txBody>
      </p:sp>
      <p:sp>
        <p:nvSpPr>
          <p:cNvPr id="71" name="TextBox 70">
            <a:extLst>
              <a:ext uri="{FF2B5EF4-FFF2-40B4-BE49-F238E27FC236}">
                <a16:creationId xmlns:a16="http://schemas.microsoft.com/office/drawing/2014/main" id="{47427BE5-E7AB-12E9-FB4E-6819D32D8359}"/>
              </a:ext>
            </a:extLst>
          </p:cNvPr>
          <p:cNvSpPr txBox="1"/>
          <p:nvPr/>
        </p:nvSpPr>
        <p:spPr>
          <a:xfrm>
            <a:off x="6501927" y="3954384"/>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B</a:t>
            </a:r>
          </a:p>
        </p:txBody>
      </p:sp>
      <p:grpSp>
        <p:nvGrpSpPr>
          <p:cNvPr id="72" name="Group 71">
            <a:extLst>
              <a:ext uri="{FF2B5EF4-FFF2-40B4-BE49-F238E27FC236}">
                <a16:creationId xmlns:a16="http://schemas.microsoft.com/office/drawing/2014/main" id="{03B23199-A844-DD37-EBD9-4FB95B3BBF18}"/>
              </a:ext>
            </a:extLst>
          </p:cNvPr>
          <p:cNvGrpSpPr/>
          <p:nvPr/>
        </p:nvGrpSpPr>
        <p:grpSpPr>
          <a:xfrm>
            <a:off x="2127292" y="1946266"/>
            <a:ext cx="3200400" cy="3931920"/>
            <a:chOff x="-3392453" y="2955779"/>
            <a:chExt cx="3200400" cy="3931920"/>
          </a:xfrm>
        </p:grpSpPr>
        <p:sp>
          <p:nvSpPr>
            <p:cNvPr id="73" name="Rectangle 72">
              <a:extLst>
                <a:ext uri="{FF2B5EF4-FFF2-40B4-BE49-F238E27FC236}">
                  <a16:creationId xmlns:a16="http://schemas.microsoft.com/office/drawing/2014/main" id="{5E968BAF-7226-8434-F68F-E4A265C81344}"/>
                </a:ext>
              </a:extLst>
            </p:cNvPr>
            <p:cNvSpPr/>
            <p:nvPr/>
          </p:nvSpPr>
          <p:spPr bwMode="auto">
            <a:xfrm>
              <a:off x="-3392453" y="2955779"/>
              <a:ext cx="3200400" cy="3931920"/>
            </a:xfrm>
            <a:prstGeom prst="rect">
              <a:avLst/>
            </a:prstGeom>
            <a:solidFill>
              <a:srgbClr val="77C14C">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4" name="Rectangle 73">
              <a:extLst>
                <a:ext uri="{FF2B5EF4-FFF2-40B4-BE49-F238E27FC236}">
                  <a16:creationId xmlns:a16="http://schemas.microsoft.com/office/drawing/2014/main" id="{B6381666-AA16-019A-F114-0CD40ABE5DEC}"/>
                </a:ext>
              </a:extLst>
            </p:cNvPr>
            <p:cNvSpPr/>
            <p:nvPr/>
          </p:nvSpPr>
          <p:spPr bwMode="auto">
            <a:xfrm>
              <a:off x="-3245061" y="3195986"/>
              <a:ext cx="1371600" cy="3200400"/>
            </a:xfrm>
            <a:prstGeom prst="rect">
              <a:avLst/>
            </a:prstGeom>
            <a:solidFill>
              <a:srgbClr val="003E7E">
                <a:lumMod val="60000"/>
                <a:lumOff val="400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5" name="Rectangle 74">
              <a:extLst>
                <a:ext uri="{FF2B5EF4-FFF2-40B4-BE49-F238E27FC236}">
                  <a16:creationId xmlns:a16="http://schemas.microsoft.com/office/drawing/2014/main" id="{69B4C1C5-9B6F-15DE-DC20-48B579AC85C1}"/>
                </a:ext>
              </a:extLst>
            </p:cNvPr>
            <p:cNvSpPr/>
            <p:nvPr/>
          </p:nvSpPr>
          <p:spPr bwMode="auto">
            <a:xfrm>
              <a:off x="-1725012" y="3197858"/>
              <a:ext cx="1371600" cy="3200400"/>
            </a:xfrm>
            <a:prstGeom prst="rect">
              <a:avLst/>
            </a:prstGeom>
            <a:solidFill>
              <a:srgbClr val="003E7E">
                <a:lumMod val="60000"/>
                <a:lumOff val="400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6" name="Oval 75">
              <a:extLst>
                <a:ext uri="{FF2B5EF4-FFF2-40B4-BE49-F238E27FC236}">
                  <a16:creationId xmlns:a16="http://schemas.microsoft.com/office/drawing/2014/main" id="{01790FAD-14E4-D0F1-2FAD-6451671C5CE0}"/>
                </a:ext>
              </a:extLst>
            </p:cNvPr>
            <p:cNvSpPr/>
            <p:nvPr/>
          </p:nvSpPr>
          <p:spPr bwMode="auto">
            <a:xfrm>
              <a:off x="-1474355" y="3598192"/>
              <a:ext cx="914400" cy="914400"/>
            </a:xfrm>
            <a:prstGeom prst="ellipse">
              <a:avLst/>
            </a:prstGeom>
            <a:solidFill>
              <a:srgbClr val="C00000">
                <a:alpha val="40000"/>
              </a:srgbClr>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77" name="Straight Connector 76">
              <a:extLst>
                <a:ext uri="{FF2B5EF4-FFF2-40B4-BE49-F238E27FC236}">
                  <a16:creationId xmlns:a16="http://schemas.microsoft.com/office/drawing/2014/main" id="{D4D25AC1-90A2-8BA8-B901-F8D8B910BD2D}"/>
                </a:ext>
              </a:extLst>
            </p:cNvPr>
            <p:cNvCxnSpPr>
              <a:stCxn id="76" idx="3"/>
              <a:endCxn id="76" idx="7"/>
            </p:cNvCxnSpPr>
            <p:nvPr/>
          </p:nvCxnSpPr>
          <p:spPr bwMode="auto">
            <a:xfrm rot="5400000" flipH="1" flipV="1">
              <a:off x="-1340444" y="3732103"/>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8A2C424B-6056-9AE6-033F-5F540C159047}"/>
                </a:ext>
              </a:extLst>
            </p:cNvPr>
            <p:cNvCxnSpPr>
              <a:stCxn id="76" idx="1"/>
              <a:endCxn id="76" idx="5"/>
            </p:cNvCxnSpPr>
            <p:nvPr/>
          </p:nvCxnSpPr>
          <p:spPr bwMode="auto">
            <a:xfrm rot="16200000" flipH="1">
              <a:off x="-1340444" y="3732103"/>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F07E0898-948B-7AFB-9930-96C3482145D2}"/>
                </a:ext>
              </a:extLst>
            </p:cNvPr>
            <p:cNvCxnSpPr>
              <a:stCxn id="80" idx="3"/>
              <a:endCxn id="76" idx="2"/>
            </p:cNvCxnSpPr>
            <p:nvPr/>
          </p:nvCxnSpPr>
          <p:spPr bwMode="auto">
            <a:xfrm flipV="1">
              <a:off x="-2277506" y="4055392"/>
              <a:ext cx="803151" cy="76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80" name="TextBox 79">
              <a:extLst>
                <a:ext uri="{FF2B5EF4-FFF2-40B4-BE49-F238E27FC236}">
                  <a16:creationId xmlns:a16="http://schemas.microsoft.com/office/drawing/2014/main" id="{733A780C-FD0C-8F67-3B48-26638890E466}"/>
                </a:ext>
              </a:extLst>
            </p:cNvPr>
            <p:cNvSpPr txBox="1"/>
            <p:nvPr/>
          </p:nvSpPr>
          <p:spPr>
            <a:xfrm>
              <a:off x="-3037650" y="3825327"/>
              <a:ext cx="760144" cy="461665"/>
            </a:xfrm>
            <a:prstGeom prst="rect">
              <a:avLst/>
            </a:prstGeom>
            <a:noFill/>
            <a:ln w="60325">
              <a:noFill/>
            </a:ln>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CMD</a:t>
              </a:r>
            </a:p>
          </p:txBody>
        </p:sp>
        <p:sp>
          <p:nvSpPr>
            <p:cNvPr id="81" name="TextBox 80">
              <a:extLst>
                <a:ext uri="{FF2B5EF4-FFF2-40B4-BE49-F238E27FC236}">
                  <a16:creationId xmlns:a16="http://schemas.microsoft.com/office/drawing/2014/main" id="{175247A8-ED09-77D1-DDB8-9B62FB714838}"/>
                </a:ext>
              </a:extLst>
            </p:cNvPr>
            <p:cNvSpPr txBox="1"/>
            <p:nvPr/>
          </p:nvSpPr>
          <p:spPr>
            <a:xfrm>
              <a:off x="-1718557" y="3199730"/>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82" name="TextBox 81">
              <a:extLst>
                <a:ext uri="{FF2B5EF4-FFF2-40B4-BE49-F238E27FC236}">
                  <a16:creationId xmlns:a16="http://schemas.microsoft.com/office/drawing/2014/main" id="{6286F552-7919-C7E1-ACCF-1501F4709FA3}"/>
                </a:ext>
              </a:extLst>
            </p:cNvPr>
            <p:cNvSpPr txBox="1"/>
            <p:nvPr/>
          </p:nvSpPr>
          <p:spPr>
            <a:xfrm>
              <a:off x="-3224958" y="3197858"/>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cxnSp>
        <p:nvCxnSpPr>
          <p:cNvPr id="83" name="Straight Connector 82">
            <a:extLst>
              <a:ext uri="{FF2B5EF4-FFF2-40B4-BE49-F238E27FC236}">
                <a16:creationId xmlns:a16="http://schemas.microsoft.com/office/drawing/2014/main" id="{576BF97E-7BBF-2F49-DCDC-ED6052A517EA}"/>
              </a:ext>
            </a:extLst>
          </p:cNvPr>
          <p:cNvCxnSpPr>
            <a:stCxn id="76" idx="6"/>
            <a:endCxn id="26" idx="1"/>
          </p:cNvCxnSpPr>
          <p:nvPr/>
        </p:nvCxnSpPr>
        <p:spPr bwMode="auto">
          <a:xfrm>
            <a:off x="4959790" y="3045879"/>
            <a:ext cx="1389585" cy="3757"/>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84" name="Straight Connector 83">
            <a:extLst>
              <a:ext uri="{FF2B5EF4-FFF2-40B4-BE49-F238E27FC236}">
                <a16:creationId xmlns:a16="http://schemas.microsoft.com/office/drawing/2014/main" id="{03B1F997-76CA-4BF6-2721-91FC2ABA2B35}"/>
              </a:ext>
            </a:extLst>
          </p:cNvPr>
          <p:cNvCxnSpPr/>
          <p:nvPr/>
        </p:nvCxnSpPr>
        <p:spPr bwMode="auto">
          <a:xfrm>
            <a:off x="6106785" y="4255148"/>
            <a:ext cx="247134"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85" name="Straight Connector 84">
            <a:extLst>
              <a:ext uri="{FF2B5EF4-FFF2-40B4-BE49-F238E27FC236}">
                <a16:creationId xmlns:a16="http://schemas.microsoft.com/office/drawing/2014/main" id="{0407C6D0-FAD8-BC80-0078-40D6C2328545}"/>
              </a:ext>
            </a:extLst>
          </p:cNvPr>
          <p:cNvCxnSpPr/>
          <p:nvPr/>
        </p:nvCxnSpPr>
        <p:spPr bwMode="auto">
          <a:xfrm rot="5400000" flipH="1" flipV="1">
            <a:off x="5500960" y="3650117"/>
            <a:ext cx="1208475"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7BDA4EC2-0859-8D32-0CF2-F9F28540AB2B}"/>
              </a:ext>
            </a:extLst>
          </p:cNvPr>
          <p:cNvCxnSpPr/>
          <p:nvPr/>
        </p:nvCxnSpPr>
        <p:spPr bwMode="auto">
          <a:xfrm>
            <a:off x="6229019" y="4409137"/>
            <a:ext cx="124900"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87" name="TextBox 86">
            <a:extLst>
              <a:ext uri="{FF2B5EF4-FFF2-40B4-BE49-F238E27FC236}">
                <a16:creationId xmlns:a16="http://schemas.microsoft.com/office/drawing/2014/main" id="{81F70D9D-DA69-4F1C-5DD1-EB88B4BF947B}"/>
              </a:ext>
            </a:extLst>
          </p:cNvPr>
          <p:cNvSpPr txBox="1"/>
          <p:nvPr/>
        </p:nvSpPr>
        <p:spPr>
          <a:xfrm>
            <a:off x="6347705" y="3335992"/>
            <a:ext cx="697627"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1oo2D</a:t>
            </a:r>
          </a:p>
        </p:txBody>
      </p:sp>
      <p:sp>
        <p:nvSpPr>
          <p:cNvPr id="88" name="TextBox 87">
            <a:extLst>
              <a:ext uri="{FF2B5EF4-FFF2-40B4-BE49-F238E27FC236}">
                <a16:creationId xmlns:a16="http://schemas.microsoft.com/office/drawing/2014/main" id="{7447BDD1-7589-F785-B94B-FCF1698C4EBC}"/>
              </a:ext>
            </a:extLst>
          </p:cNvPr>
          <p:cNvSpPr txBox="1"/>
          <p:nvPr/>
        </p:nvSpPr>
        <p:spPr>
          <a:xfrm>
            <a:off x="8265407" y="4987405"/>
            <a:ext cx="697627" cy="349263"/>
          </a:xfrm>
          <a:prstGeom prst="rect">
            <a:avLst/>
          </a:prstGeom>
          <a:noFill/>
        </p:spPr>
        <p:txBody>
          <a:bodyPr wrap="none" rtlCol="0">
            <a:spAutoFit/>
          </a:bodyPr>
          <a:lstStyle/>
          <a:p>
            <a:pPr algn="ctr" defTabSz="609494" eaLnBrk="0" hangingPunct="0">
              <a:lnSpc>
                <a:spcPts val="2200"/>
              </a:lnSpc>
            </a:pPr>
            <a:r>
              <a:rPr lang="en-US" sz="1600" b="1" dirty="0">
                <a:latin typeface="Arial Narrow"/>
                <a:cs typeface="Arial Narrow"/>
              </a:rPr>
              <a:t>1oo2D</a:t>
            </a:r>
          </a:p>
        </p:txBody>
      </p:sp>
      <p:sp>
        <p:nvSpPr>
          <p:cNvPr id="89" name="TextBox 88">
            <a:extLst>
              <a:ext uri="{FF2B5EF4-FFF2-40B4-BE49-F238E27FC236}">
                <a16:creationId xmlns:a16="http://schemas.microsoft.com/office/drawing/2014/main" id="{560FEF97-1F65-2570-8D41-78DC125AC7B8}"/>
              </a:ext>
            </a:extLst>
          </p:cNvPr>
          <p:cNvSpPr txBox="1"/>
          <p:nvPr/>
        </p:nvSpPr>
        <p:spPr>
          <a:xfrm>
            <a:off x="6348791" y="4490235"/>
            <a:ext cx="697627"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1oo2D</a:t>
            </a:r>
          </a:p>
        </p:txBody>
      </p:sp>
      <p:pic>
        <p:nvPicPr>
          <p:cNvPr id="90" name="Picture 89" descr="A picture containing drawing&#10;&#10;Description automatically generated">
            <a:extLst>
              <a:ext uri="{FF2B5EF4-FFF2-40B4-BE49-F238E27FC236}">
                <a16:creationId xmlns:a16="http://schemas.microsoft.com/office/drawing/2014/main" id="{6DAD5A03-DAEA-0BBA-20C5-DD5247A94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28495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AE85-F93C-3FD1-955F-2B94CE1E8C36}"/>
              </a:ext>
            </a:extLst>
          </p:cNvPr>
          <p:cNvSpPr>
            <a:spLocks noGrp="1"/>
          </p:cNvSpPr>
          <p:nvPr>
            <p:ph type="title"/>
          </p:nvPr>
        </p:nvSpPr>
        <p:spPr/>
        <p:txBody>
          <a:bodyPr/>
          <a:lstStyle/>
          <a:p>
            <a:r>
              <a:rPr lang="en-US" dirty="0"/>
              <a:t>Output Architecture (Dual CPU/Dual DO)</a:t>
            </a:r>
            <a:endParaRPr lang="en-GB" dirty="0"/>
          </a:p>
        </p:txBody>
      </p:sp>
      <p:sp>
        <p:nvSpPr>
          <p:cNvPr id="3" name="Footer Placeholder 2">
            <a:extLst>
              <a:ext uri="{FF2B5EF4-FFF2-40B4-BE49-F238E27FC236}">
                <a16:creationId xmlns:a16="http://schemas.microsoft.com/office/drawing/2014/main" id="{144CFB4A-FF7E-D2ED-05AE-05C774FD2AAD}"/>
              </a:ext>
            </a:extLst>
          </p:cNvPr>
          <p:cNvSpPr>
            <a:spLocks noGrp="1"/>
          </p:cNvSpPr>
          <p:nvPr>
            <p:ph type="ftr" sz="quarter" idx="10"/>
          </p:nvPr>
        </p:nvSpPr>
        <p:spPr/>
        <p:txBody>
          <a:bodyPr/>
          <a:lstStyle/>
          <a:p>
            <a:r>
              <a:rPr lang="en-US"/>
              <a:t>© Copyright 2023 Sensia. All Rights Reserved</a:t>
            </a:r>
            <a:endParaRPr lang="en-US" dirty="0"/>
          </a:p>
        </p:txBody>
      </p:sp>
      <p:sp>
        <p:nvSpPr>
          <p:cNvPr id="4" name="Rectangle 3">
            <a:extLst>
              <a:ext uri="{FF2B5EF4-FFF2-40B4-BE49-F238E27FC236}">
                <a16:creationId xmlns:a16="http://schemas.microsoft.com/office/drawing/2014/main" id="{4EC71947-2E44-F2D5-C3A3-96C49546430F}"/>
              </a:ext>
            </a:extLst>
          </p:cNvPr>
          <p:cNvSpPr/>
          <p:nvPr/>
        </p:nvSpPr>
        <p:spPr bwMode="auto">
          <a:xfrm>
            <a:off x="1959797" y="1782257"/>
            <a:ext cx="320040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929540E3-A75E-25BA-4BFA-0E895829D3F7}"/>
              </a:ext>
            </a:extLst>
          </p:cNvPr>
          <p:cNvSpPr/>
          <p:nvPr/>
        </p:nvSpPr>
        <p:spPr bwMode="auto">
          <a:xfrm>
            <a:off x="2107189" y="2022464"/>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6" name="Rectangle 5">
            <a:extLst>
              <a:ext uri="{FF2B5EF4-FFF2-40B4-BE49-F238E27FC236}">
                <a16:creationId xmlns:a16="http://schemas.microsoft.com/office/drawing/2014/main" id="{1832C986-A803-4F24-F97C-FEAAA6326258}"/>
              </a:ext>
            </a:extLst>
          </p:cNvPr>
          <p:cNvSpPr/>
          <p:nvPr/>
        </p:nvSpPr>
        <p:spPr bwMode="auto">
          <a:xfrm>
            <a:off x="3627238" y="2024336"/>
            <a:ext cx="1371600" cy="3200400"/>
          </a:xfrm>
          <a:prstGeom prst="rect">
            <a:avLst/>
          </a:prstGeom>
          <a:solidFill>
            <a:srgbClr val="003E7E">
              <a:lumMod val="60000"/>
              <a:lumOff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 name="Oval 6">
            <a:extLst>
              <a:ext uri="{FF2B5EF4-FFF2-40B4-BE49-F238E27FC236}">
                <a16:creationId xmlns:a16="http://schemas.microsoft.com/office/drawing/2014/main" id="{9BEA1DD9-D13C-26F2-E391-04A36391B5E0}"/>
              </a:ext>
            </a:extLst>
          </p:cNvPr>
          <p:cNvSpPr/>
          <p:nvPr/>
        </p:nvSpPr>
        <p:spPr bwMode="auto">
          <a:xfrm>
            <a:off x="3877895" y="2424670"/>
            <a:ext cx="914400" cy="914400"/>
          </a:xfrm>
          <a:prstGeom prst="ellipse">
            <a:avLst/>
          </a:prstGeom>
          <a:solidFill>
            <a:srgbClr val="CC3300"/>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8" name="Straight Connector 7">
            <a:extLst>
              <a:ext uri="{FF2B5EF4-FFF2-40B4-BE49-F238E27FC236}">
                <a16:creationId xmlns:a16="http://schemas.microsoft.com/office/drawing/2014/main" id="{5A3B3E35-703A-F9EE-DDD4-FF27BC1AB908}"/>
              </a:ext>
            </a:extLst>
          </p:cNvPr>
          <p:cNvCxnSpPr>
            <a:stCxn id="7" idx="3"/>
            <a:endCxn id="7" idx="7"/>
          </p:cNvCxnSpPr>
          <p:nvPr/>
        </p:nvCxnSpPr>
        <p:spPr bwMode="auto">
          <a:xfrm rot="5400000" flipH="1" flipV="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0BC37DC-F613-8085-CFAC-2FCFA7461822}"/>
              </a:ext>
            </a:extLst>
          </p:cNvPr>
          <p:cNvCxnSpPr>
            <a:stCxn id="7" idx="1"/>
            <a:endCxn id="7" idx="5"/>
          </p:cNvCxnSpPr>
          <p:nvPr/>
        </p:nvCxnSpPr>
        <p:spPr bwMode="auto">
          <a:xfrm rot="16200000" flipH="1">
            <a:off x="4011806" y="2558581"/>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2E23C7D9-7A2E-4061-F91B-496984BF2E41}"/>
              </a:ext>
            </a:extLst>
          </p:cNvPr>
          <p:cNvCxnSpPr>
            <a:stCxn id="12" idx="3"/>
            <a:endCxn id="7" idx="2"/>
          </p:cNvCxnSpPr>
          <p:nvPr/>
        </p:nvCxnSpPr>
        <p:spPr bwMode="auto">
          <a:xfrm flipV="1">
            <a:off x="3074744" y="2881870"/>
            <a:ext cx="803151" cy="76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11" name="Straight Connector 10">
            <a:extLst>
              <a:ext uri="{FF2B5EF4-FFF2-40B4-BE49-F238E27FC236}">
                <a16:creationId xmlns:a16="http://schemas.microsoft.com/office/drawing/2014/main" id="{139A4DFE-1F80-A75D-35E0-40B4B640C1AF}"/>
              </a:ext>
            </a:extLst>
          </p:cNvPr>
          <p:cNvCxnSpPr>
            <a:stCxn id="7" idx="4"/>
          </p:cNvCxnSpPr>
          <p:nvPr/>
        </p:nvCxnSpPr>
        <p:spPr bwMode="auto">
          <a:xfrm rot="16200000" flipH="1">
            <a:off x="3619273" y="4054891"/>
            <a:ext cx="1431645" cy="1"/>
          </a:xfrm>
          <a:prstGeom prst="line">
            <a:avLst/>
          </a:prstGeom>
          <a:solidFill>
            <a:srgbClr val="4FB3CE"/>
          </a:solidFill>
          <a:ln w="12700" cap="sq" cmpd="sng" algn="ctr">
            <a:solidFill>
              <a:srgbClr val="000000"/>
            </a:solidFill>
            <a:prstDash val="solid"/>
            <a:round/>
            <a:headEnd type="triangle" w="med" len="med"/>
            <a:tailEnd type="none" w="med" len="med"/>
          </a:ln>
          <a:effectLst/>
        </p:spPr>
      </p:cxnSp>
      <p:sp>
        <p:nvSpPr>
          <p:cNvPr id="12" name="TextBox 11">
            <a:extLst>
              <a:ext uri="{FF2B5EF4-FFF2-40B4-BE49-F238E27FC236}">
                <a16:creationId xmlns:a16="http://schemas.microsoft.com/office/drawing/2014/main" id="{FDCF36B6-F453-34AE-DE07-45C243212135}"/>
              </a:ext>
            </a:extLst>
          </p:cNvPr>
          <p:cNvSpPr txBox="1"/>
          <p:nvPr/>
        </p:nvSpPr>
        <p:spPr>
          <a:xfrm>
            <a:off x="2314600" y="2651805"/>
            <a:ext cx="76014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CMD</a:t>
            </a:r>
          </a:p>
        </p:txBody>
      </p:sp>
      <p:sp>
        <p:nvSpPr>
          <p:cNvPr id="13" name="TextBox 12">
            <a:extLst>
              <a:ext uri="{FF2B5EF4-FFF2-40B4-BE49-F238E27FC236}">
                <a16:creationId xmlns:a16="http://schemas.microsoft.com/office/drawing/2014/main" id="{A5C3CEA5-9755-4F6E-EB6F-453615A1CDA8}"/>
              </a:ext>
            </a:extLst>
          </p:cNvPr>
          <p:cNvSpPr txBox="1"/>
          <p:nvPr/>
        </p:nvSpPr>
        <p:spPr>
          <a:xfrm>
            <a:off x="1958396" y="1306944"/>
            <a:ext cx="1571264"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Processor</a:t>
            </a:r>
          </a:p>
        </p:txBody>
      </p:sp>
      <p:sp>
        <p:nvSpPr>
          <p:cNvPr id="14" name="TextBox 13">
            <a:extLst>
              <a:ext uri="{FF2B5EF4-FFF2-40B4-BE49-F238E27FC236}">
                <a16:creationId xmlns:a16="http://schemas.microsoft.com/office/drawing/2014/main" id="{7184075E-5F32-9703-74E3-B65FC941CCDD}"/>
              </a:ext>
            </a:extLst>
          </p:cNvPr>
          <p:cNvSpPr txBox="1"/>
          <p:nvPr/>
        </p:nvSpPr>
        <p:spPr>
          <a:xfrm>
            <a:off x="3633693" y="2026208"/>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15" name="TextBox 14">
            <a:extLst>
              <a:ext uri="{FF2B5EF4-FFF2-40B4-BE49-F238E27FC236}">
                <a16:creationId xmlns:a16="http://schemas.microsoft.com/office/drawing/2014/main" id="{E229E082-1750-7311-E65D-25C917234728}"/>
              </a:ext>
            </a:extLst>
          </p:cNvPr>
          <p:cNvSpPr txBox="1"/>
          <p:nvPr/>
        </p:nvSpPr>
        <p:spPr>
          <a:xfrm>
            <a:off x="2127292" y="2024336"/>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sp>
        <p:nvSpPr>
          <p:cNvPr id="16" name="Rectangle 15">
            <a:extLst>
              <a:ext uri="{FF2B5EF4-FFF2-40B4-BE49-F238E27FC236}">
                <a16:creationId xmlns:a16="http://schemas.microsoft.com/office/drawing/2014/main" id="{B540DD94-4919-88F8-17C6-FECACD6ADAFB}"/>
              </a:ext>
            </a:extLst>
          </p:cNvPr>
          <p:cNvSpPr/>
          <p:nvPr/>
        </p:nvSpPr>
        <p:spPr bwMode="auto">
          <a:xfrm>
            <a:off x="9018360" y="1782257"/>
            <a:ext cx="10058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17" name="Group 16">
            <a:extLst>
              <a:ext uri="{FF2B5EF4-FFF2-40B4-BE49-F238E27FC236}">
                <a16:creationId xmlns:a16="http://schemas.microsoft.com/office/drawing/2014/main" id="{F77394C2-4762-820B-A668-B21B10F51DF8}"/>
              </a:ext>
            </a:extLst>
          </p:cNvPr>
          <p:cNvGrpSpPr/>
          <p:nvPr/>
        </p:nvGrpSpPr>
        <p:grpSpPr>
          <a:xfrm>
            <a:off x="9742219" y="1946311"/>
            <a:ext cx="182880" cy="182880"/>
            <a:chOff x="304800" y="1950720"/>
            <a:chExt cx="182880" cy="182880"/>
          </a:xfrm>
        </p:grpSpPr>
        <p:sp>
          <p:nvSpPr>
            <p:cNvPr id="18" name="Oval 17">
              <a:extLst>
                <a:ext uri="{FF2B5EF4-FFF2-40B4-BE49-F238E27FC236}">
                  <a16:creationId xmlns:a16="http://schemas.microsoft.com/office/drawing/2014/main" id="{2A822018-9364-B822-07CF-E339325B6357}"/>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19" name="Straight Connector 18">
              <a:extLst>
                <a:ext uri="{FF2B5EF4-FFF2-40B4-BE49-F238E27FC236}">
                  <a16:creationId xmlns:a16="http://schemas.microsoft.com/office/drawing/2014/main" id="{96195F90-E683-AFAD-1F75-5D81A31CDA63}"/>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330F140B-3897-7658-0B59-458B4A046E1E}"/>
              </a:ext>
            </a:extLst>
          </p:cNvPr>
          <p:cNvGrpSpPr/>
          <p:nvPr/>
        </p:nvGrpSpPr>
        <p:grpSpPr>
          <a:xfrm>
            <a:off x="9742203" y="5213713"/>
            <a:ext cx="182880" cy="182880"/>
            <a:chOff x="304800" y="1950720"/>
            <a:chExt cx="182880" cy="182880"/>
          </a:xfrm>
        </p:grpSpPr>
        <p:sp>
          <p:nvSpPr>
            <p:cNvPr id="21" name="Oval 20">
              <a:extLst>
                <a:ext uri="{FF2B5EF4-FFF2-40B4-BE49-F238E27FC236}">
                  <a16:creationId xmlns:a16="http://schemas.microsoft.com/office/drawing/2014/main" id="{6C86AC75-29BB-DA1D-694E-EDD9815744D9}"/>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22" name="Straight Connector 21">
              <a:extLst>
                <a:ext uri="{FF2B5EF4-FFF2-40B4-BE49-F238E27FC236}">
                  <a16:creationId xmlns:a16="http://schemas.microsoft.com/office/drawing/2014/main" id="{30F53D08-9723-54AB-5181-6734CCE7E426}"/>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5E149323-AEDD-7BF3-6A54-5DA06776C69F}"/>
              </a:ext>
            </a:extLst>
          </p:cNvPr>
          <p:cNvSpPr txBox="1"/>
          <p:nvPr/>
        </p:nvSpPr>
        <p:spPr>
          <a:xfrm>
            <a:off x="9083045" y="1320592"/>
            <a:ext cx="57740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TA</a:t>
            </a:r>
          </a:p>
        </p:txBody>
      </p:sp>
      <p:sp>
        <p:nvSpPr>
          <p:cNvPr id="24" name="Rectangle 23">
            <a:extLst>
              <a:ext uri="{FF2B5EF4-FFF2-40B4-BE49-F238E27FC236}">
                <a16:creationId xmlns:a16="http://schemas.microsoft.com/office/drawing/2014/main" id="{E2BA6A1F-6D7D-F877-C33A-ED63A7F6F8A8}"/>
              </a:ext>
            </a:extLst>
          </p:cNvPr>
          <p:cNvSpPr/>
          <p:nvPr/>
        </p:nvSpPr>
        <p:spPr bwMode="auto">
          <a:xfrm>
            <a:off x="5821968" y="1782257"/>
            <a:ext cx="2377440" cy="3931920"/>
          </a:xfrm>
          <a:prstGeom prst="rect">
            <a:avLst/>
          </a:prstGeom>
          <a:solidFill>
            <a:srgbClr val="77C14C"/>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5" name="TextBox 24">
            <a:extLst>
              <a:ext uri="{FF2B5EF4-FFF2-40B4-BE49-F238E27FC236}">
                <a16:creationId xmlns:a16="http://schemas.microsoft.com/office/drawing/2014/main" id="{9A122573-0F0D-8676-A625-EA09CE2A89EF}"/>
              </a:ext>
            </a:extLst>
          </p:cNvPr>
          <p:cNvSpPr txBox="1"/>
          <p:nvPr/>
        </p:nvSpPr>
        <p:spPr>
          <a:xfrm>
            <a:off x="5689166" y="1304673"/>
            <a:ext cx="1810112" cy="461665"/>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O/P Module</a:t>
            </a:r>
          </a:p>
        </p:txBody>
      </p:sp>
      <p:sp>
        <p:nvSpPr>
          <p:cNvPr id="26" name="Rectangle 25">
            <a:extLst>
              <a:ext uri="{FF2B5EF4-FFF2-40B4-BE49-F238E27FC236}">
                <a16:creationId xmlns:a16="http://schemas.microsoft.com/office/drawing/2014/main" id="{14474AAD-A6B0-5724-845C-4CDB4F064A75}"/>
              </a:ext>
            </a:extLst>
          </p:cNvPr>
          <p:cNvSpPr>
            <a:spLocks noChangeAspect="1"/>
          </p:cNvSpPr>
          <p:nvPr/>
        </p:nvSpPr>
        <p:spPr bwMode="auto">
          <a:xfrm>
            <a:off x="6349375" y="2706736"/>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27" name="Rectangle 26">
            <a:extLst>
              <a:ext uri="{FF2B5EF4-FFF2-40B4-BE49-F238E27FC236}">
                <a16:creationId xmlns:a16="http://schemas.microsoft.com/office/drawing/2014/main" id="{B5F8516A-7DDA-B7F5-FA4C-FC2E92B29712}"/>
              </a:ext>
            </a:extLst>
          </p:cNvPr>
          <p:cNvSpPr>
            <a:spLocks noChangeAspect="1"/>
          </p:cNvSpPr>
          <p:nvPr/>
        </p:nvSpPr>
        <p:spPr bwMode="auto">
          <a:xfrm>
            <a:off x="6349375" y="3887944"/>
            <a:ext cx="685800" cy="685800"/>
          </a:xfrm>
          <a:prstGeom prst="rect">
            <a:avLst/>
          </a:prstGeom>
          <a:solidFill>
            <a:srgbClr val="92D05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28" name="Group 27">
            <a:extLst>
              <a:ext uri="{FF2B5EF4-FFF2-40B4-BE49-F238E27FC236}">
                <a16:creationId xmlns:a16="http://schemas.microsoft.com/office/drawing/2014/main" id="{8F5FF497-4CAC-71BB-8D6F-059F538BDEB6}"/>
              </a:ext>
            </a:extLst>
          </p:cNvPr>
          <p:cNvGrpSpPr/>
          <p:nvPr/>
        </p:nvGrpSpPr>
        <p:grpSpPr>
          <a:xfrm>
            <a:off x="9744491" y="2207895"/>
            <a:ext cx="182880" cy="182880"/>
            <a:chOff x="304800" y="1950720"/>
            <a:chExt cx="182880" cy="182880"/>
          </a:xfrm>
        </p:grpSpPr>
        <p:sp>
          <p:nvSpPr>
            <p:cNvPr id="29" name="Oval 28">
              <a:extLst>
                <a:ext uri="{FF2B5EF4-FFF2-40B4-BE49-F238E27FC236}">
                  <a16:creationId xmlns:a16="http://schemas.microsoft.com/office/drawing/2014/main" id="{854F002F-18B5-C9B9-DF3C-76A53AD5D7FF}"/>
                </a:ext>
              </a:extLst>
            </p:cNvPr>
            <p:cNvSpPr>
              <a:spLocks noChangeAspect="1"/>
            </p:cNvSpPr>
            <p:nvPr/>
          </p:nvSpPr>
          <p:spPr bwMode="auto">
            <a:xfrm>
              <a:off x="304800" y="1950720"/>
              <a:ext cx="182880" cy="182880"/>
            </a:xfrm>
            <a:prstGeom prst="ellipse">
              <a:avLst/>
            </a:prstGeom>
            <a:noFill/>
            <a:ln w="254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0" name="Straight Connector 29">
              <a:extLst>
                <a:ext uri="{FF2B5EF4-FFF2-40B4-BE49-F238E27FC236}">
                  <a16:creationId xmlns:a16="http://schemas.microsoft.com/office/drawing/2014/main" id="{1BA7F82D-EBFA-E6CD-67E3-32795AFABB33}"/>
                </a:ext>
              </a:extLst>
            </p:cNvPr>
            <p:cNvCxnSpPr/>
            <p:nvPr/>
          </p:nvCxnSpPr>
          <p:spPr bwMode="auto">
            <a:xfrm rot="5400000" flipH="1" flipV="1">
              <a:off x="331582" y="1977502"/>
              <a:ext cx="129316" cy="129316"/>
            </a:xfrm>
            <a:prstGeom prst="line">
              <a:avLst/>
            </a:prstGeom>
            <a:solidFill>
              <a:srgbClr val="4FB3CE"/>
            </a:solidFill>
            <a:ln w="25400" cap="sq" cmpd="sng" algn="ctr">
              <a:solidFill>
                <a:srgbClr val="000000"/>
              </a:solidFill>
              <a:prstDash val="solid"/>
              <a:round/>
              <a:headEnd type="none" w="med" len="med"/>
              <a:tailEnd type="none" w="med" len="med"/>
            </a:ln>
            <a:effectLst/>
          </p:spPr>
        </p:cxnSp>
      </p:grpSp>
      <p:sp>
        <p:nvSpPr>
          <p:cNvPr id="31" name="TextBox 30">
            <a:extLst>
              <a:ext uri="{FF2B5EF4-FFF2-40B4-BE49-F238E27FC236}">
                <a16:creationId xmlns:a16="http://schemas.microsoft.com/office/drawing/2014/main" id="{C71C8EAB-DD6A-A6BA-342C-3B77625D94F5}"/>
              </a:ext>
            </a:extLst>
          </p:cNvPr>
          <p:cNvSpPr txBox="1"/>
          <p:nvPr/>
        </p:nvSpPr>
        <p:spPr>
          <a:xfrm>
            <a:off x="9985865" y="1871753"/>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A</a:t>
            </a:r>
          </a:p>
        </p:txBody>
      </p:sp>
      <p:sp>
        <p:nvSpPr>
          <p:cNvPr id="32" name="TextBox 31">
            <a:extLst>
              <a:ext uri="{FF2B5EF4-FFF2-40B4-BE49-F238E27FC236}">
                <a16:creationId xmlns:a16="http://schemas.microsoft.com/office/drawing/2014/main" id="{D99ED482-031E-742E-9F98-A0E8E72517A8}"/>
              </a:ext>
            </a:extLst>
          </p:cNvPr>
          <p:cNvSpPr txBox="1"/>
          <p:nvPr/>
        </p:nvSpPr>
        <p:spPr>
          <a:xfrm>
            <a:off x="9991182" y="2119689"/>
            <a:ext cx="731290" cy="338554"/>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24v B</a:t>
            </a:r>
          </a:p>
        </p:txBody>
      </p:sp>
      <p:sp>
        <p:nvSpPr>
          <p:cNvPr id="33" name="Rectangle 32">
            <a:extLst>
              <a:ext uri="{FF2B5EF4-FFF2-40B4-BE49-F238E27FC236}">
                <a16:creationId xmlns:a16="http://schemas.microsoft.com/office/drawing/2014/main" id="{0E806576-3166-987E-D9CE-9EAB6A8A9D52}"/>
              </a:ext>
            </a:extLst>
          </p:cNvPr>
          <p:cNvSpPr>
            <a:spLocks noChangeAspect="1"/>
          </p:cNvSpPr>
          <p:nvPr/>
        </p:nvSpPr>
        <p:spPr bwMode="auto">
          <a:xfrm>
            <a:off x="7322407" y="1946114"/>
            <a:ext cx="457200" cy="457200"/>
          </a:xfrm>
          <a:prstGeom prst="rect">
            <a:avLst/>
          </a:prstGeom>
          <a:solidFill>
            <a:srgbClr val="CC99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34" name="Straight Connector 33">
            <a:extLst>
              <a:ext uri="{FF2B5EF4-FFF2-40B4-BE49-F238E27FC236}">
                <a16:creationId xmlns:a16="http://schemas.microsoft.com/office/drawing/2014/main" id="{E70DC650-B4AF-D687-F5E7-14C972E14D42}"/>
              </a:ext>
            </a:extLst>
          </p:cNvPr>
          <p:cNvCxnSpPr/>
          <p:nvPr/>
        </p:nvCxnSpPr>
        <p:spPr bwMode="auto">
          <a:xfrm rot="10800000">
            <a:off x="7779607" y="2037751"/>
            <a:ext cx="196261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98795819-4E13-B9E7-2E72-5DFC258A413F}"/>
              </a:ext>
            </a:extLst>
          </p:cNvPr>
          <p:cNvCxnSpPr/>
          <p:nvPr/>
        </p:nvCxnSpPr>
        <p:spPr bwMode="auto">
          <a:xfrm rot="10800000" flipV="1">
            <a:off x="7779607" y="2299335"/>
            <a:ext cx="1964884" cy="6166"/>
          </a:xfrm>
          <a:prstGeom prst="line">
            <a:avLst/>
          </a:prstGeom>
          <a:solidFill>
            <a:srgbClr val="4FB3CE"/>
          </a:solidFill>
          <a:ln w="12700" cap="sq" cmpd="sng" algn="ctr">
            <a:solidFill>
              <a:srgbClr val="000000"/>
            </a:solidFill>
            <a:prstDash val="solid"/>
            <a:round/>
            <a:headEnd type="none" w="med" len="med"/>
            <a:tailEnd type="none" w="med" len="med"/>
          </a:ln>
          <a:effectLst/>
        </p:spPr>
      </p:cxnSp>
      <p:grpSp>
        <p:nvGrpSpPr>
          <p:cNvPr id="36" name="Group 35">
            <a:extLst>
              <a:ext uri="{FF2B5EF4-FFF2-40B4-BE49-F238E27FC236}">
                <a16:creationId xmlns:a16="http://schemas.microsoft.com/office/drawing/2014/main" id="{8DD0C0E6-1895-0DD5-CBF1-EB12FE653898}"/>
              </a:ext>
            </a:extLst>
          </p:cNvPr>
          <p:cNvGrpSpPr/>
          <p:nvPr/>
        </p:nvGrpSpPr>
        <p:grpSpPr>
          <a:xfrm>
            <a:off x="7379288" y="2788492"/>
            <a:ext cx="235312" cy="521310"/>
            <a:chOff x="6734130" y="2501316"/>
            <a:chExt cx="235312" cy="521310"/>
          </a:xfrm>
        </p:grpSpPr>
        <p:sp>
          <p:nvSpPr>
            <p:cNvPr id="37" name="Oval 36">
              <a:extLst>
                <a:ext uri="{FF2B5EF4-FFF2-40B4-BE49-F238E27FC236}">
                  <a16:creationId xmlns:a16="http://schemas.microsoft.com/office/drawing/2014/main" id="{0D2E5C69-D027-1AF0-2CDE-EED10B4D425B}"/>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8" name="Oval 37">
              <a:extLst>
                <a:ext uri="{FF2B5EF4-FFF2-40B4-BE49-F238E27FC236}">
                  <a16:creationId xmlns:a16="http://schemas.microsoft.com/office/drawing/2014/main" id="{CE7D8795-A715-F851-7E7E-7809D45019F4}"/>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39" name="Rectangle 38">
              <a:extLst>
                <a:ext uri="{FF2B5EF4-FFF2-40B4-BE49-F238E27FC236}">
                  <a16:creationId xmlns:a16="http://schemas.microsoft.com/office/drawing/2014/main" id="{04F79C5F-392D-4CF4-2BA2-0F3ADF2F0E83}"/>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nvGrpSpPr>
          <p:cNvPr id="40" name="Group 39">
            <a:extLst>
              <a:ext uri="{FF2B5EF4-FFF2-40B4-BE49-F238E27FC236}">
                <a16:creationId xmlns:a16="http://schemas.microsoft.com/office/drawing/2014/main" id="{9BF62700-458D-CEB2-6F75-255A684185B9}"/>
              </a:ext>
            </a:extLst>
          </p:cNvPr>
          <p:cNvGrpSpPr/>
          <p:nvPr/>
        </p:nvGrpSpPr>
        <p:grpSpPr>
          <a:xfrm>
            <a:off x="7379272" y="3958574"/>
            <a:ext cx="235312" cy="521310"/>
            <a:chOff x="6734130" y="2501316"/>
            <a:chExt cx="235312" cy="521310"/>
          </a:xfrm>
        </p:grpSpPr>
        <p:sp>
          <p:nvSpPr>
            <p:cNvPr id="41" name="Oval 40">
              <a:extLst>
                <a:ext uri="{FF2B5EF4-FFF2-40B4-BE49-F238E27FC236}">
                  <a16:creationId xmlns:a16="http://schemas.microsoft.com/office/drawing/2014/main" id="{077B295D-B18F-53E3-CDCB-2D328D63CE2D}"/>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2" name="Oval 41">
              <a:extLst>
                <a:ext uri="{FF2B5EF4-FFF2-40B4-BE49-F238E27FC236}">
                  <a16:creationId xmlns:a16="http://schemas.microsoft.com/office/drawing/2014/main" id="{17F896A4-4C26-AFF4-E466-AA2614353AD2}"/>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43" name="Rectangle 42">
              <a:extLst>
                <a:ext uri="{FF2B5EF4-FFF2-40B4-BE49-F238E27FC236}">
                  <a16:creationId xmlns:a16="http://schemas.microsoft.com/office/drawing/2014/main" id="{81A3DC3D-7AF7-6774-E368-3B344C2EADD0}"/>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44" name="Straight Connector 43">
            <a:extLst>
              <a:ext uri="{FF2B5EF4-FFF2-40B4-BE49-F238E27FC236}">
                <a16:creationId xmlns:a16="http://schemas.microsoft.com/office/drawing/2014/main" id="{1FAFB687-525E-4CB6-BA3E-5BFD1E6B6F51}"/>
              </a:ext>
            </a:extLst>
          </p:cNvPr>
          <p:cNvCxnSpPr>
            <a:stCxn id="33" idx="2"/>
          </p:cNvCxnSpPr>
          <p:nvPr/>
        </p:nvCxnSpPr>
        <p:spPr bwMode="auto">
          <a:xfrm rot="5400000">
            <a:off x="7355972" y="2598221"/>
            <a:ext cx="389943" cy="129"/>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6C795ECB-41B8-93E9-2114-1FA8829AED54}"/>
              </a:ext>
            </a:extLst>
          </p:cNvPr>
          <p:cNvCxnSpPr/>
          <p:nvPr/>
        </p:nvCxnSpPr>
        <p:spPr bwMode="auto">
          <a:xfrm rot="5400000">
            <a:off x="7226558" y="3634123"/>
            <a:ext cx="648772" cy="13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B88C5A04-E1EF-F076-CDE9-A3900A78EC51}"/>
              </a:ext>
            </a:extLst>
          </p:cNvPr>
          <p:cNvCxnSpPr/>
          <p:nvPr/>
        </p:nvCxnSpPr>
        <p:spPr bwMode="auto">
          <a:xfrm rot="5400000">
            <a:off x="7142661" y="4892865"/>
            <a:ext cx="816696" cy="26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2E87C1D-6FEA-5BB1-6FEB-DC74628A1756}"/>
              </a:ext>
            </a:extLst>
          </p:cNvPr>
          <p:cNvCxnSpPr/>
          <p:nvPr/>
        </p:nvCxnSpPr>
        <p:spPr bwMode="auto">
          <a:xfrm rot="10800000">
            <a:off x="7550880" y="5301343"/>
            <a:ext cx="2161851"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A7D6555D-66F5-D3DB-7EA0-3574C7CF43D9}"/>
              </a:ext>
            </a:extLst>
          </p:cNvPr>
          <p:cNvCxnSpPr>
            <a:stCxn id="7" idx="6"/>
          </p:cNvCxnSpPr>
          <p:nvPr/>
        </p:nvCxnSpPr>
        <p:spPr bwMode="auto">
          <a:xfrm>
            <a:off x="4792295" y="2881870"/>
            <a:ext cx="155935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49" name="Straight Connector 48">
            <a:extLst>
              <a:ext uri="{FF2B5EF4-FFF2-40B4-BE49-F238E27FC236}">
                <a16:creationId xmlns:a16="http://schemas.microsoft.com/office/drawing/2014/main" id="{073AB920-4C9C-277E-704F-F8575BF941E5}"/>
              </a:ext>
            </a:extLst>
          </p:cNvPr>
          <p:cNvCxnSpPr/>
          <p:nvPr/>
        </p:nvCxnSpPr>
        <p:spPr bwMode="auto">
          <a:xfrm>
            <a:off x="5994535" y="4060216"/>
            <a:ext cx="357112"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01845DEF-818C-24D9-9956-7DC527F100B1}"/>
              </a:ext>
            </a:extLst>
          </p:cNvPr>
          <p:cNvCxnSpPr/>
          <p:nvPr/>
        </p:nvCxnSpPr>
        <p:spPr bwMode="auto">
          <a:xfrm rot="5400000" flipH="1" flipV="1">
            <a:off x="5406156" y="3471837"/>
            <a:ext cx="1176758"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51" name="Straight Arrow Connector 50">
            <a:extLst>
              <a:ext uri="{FF2B5EF4-FFF2-40B4-BE49-F238E27FC236}">
                <a16:creationId xmlns:a16="http://schemas.microsoft.com/office/drawing/2014/main" id="{DE620A83-A4A1-2CF1-11A8-505589E42374}"/>
              </a:ext>
            </a:extLst>
          </p:cNvPr>
          <p:cNvCxnSpPr>
            <a:stCxn id="33" idx="1"/>
          </p:cNvCxnSpPr>
          <p:nvPr/>
        </p:nvCxnSpPr>
        <p:spPr bwMode="auto">
          <a:xfrm rot="10800000" flipV="1">
            <a:off x="6595037" y="2174713"/>
            <a:ext cx="727370" cy="1"/>
          </a:xfrm>
          <a:prstGeom prst="straightConnector1">
            <a:avLst/>
          </a:prstGeom>
          <a:solidFill>
            <a:srgbClr val="4FB3CE"/>
          </a:solidFill>
          <a:ln w="12700" cap="sq" cmpd="sng" algn="ctr">
            <a:solidFill>
              <a:srgbClr val="000000"/>
            </a:solidFill>
            <a:prstDash val="solid"/>
            <a:round/>
            <a:headEnd type="none" w="med" len="med"/>
            <a:tailEnd type="triangle"/>
          </a:ln>
          <a:effectLst/>
        </p:spPr>
      </p:cxnSp>
      <p:sp>
        <p:nvSpPr>
          <p:cNvPr id="52" name="Oval 51">
            <a:extLst>
              <a:ext uri="{FF2B5EF4-FFF2-40B4-BE49-F238E27FC236}">
                <a16:creationId xmlns:a16="http://schemas.microsoft.com/office/drawing/2014/main" id="{DBC91D2F-260D-0BEE-8D09-5821C1F396A6}"/>
              </a:ext>
            </a:extLst>
          </p:cNvPr>
          <p:cNvSpPr>
            <a:spLocks noChangeAspect="1"/>
          </p:cNvSpPr>
          <p:nvPr/>
        </p:nvSpPr>
        <p:spPr bwMode="auto">
          <a:xfrm>
            <a:off x="7665307" y="2944042"/>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3" name="Straight Connector 52">
            <a:extLst>
              <a:ext uri="{FF2B5EF4-FFF2-40B4-BE49-F238E27FC236}">
                <a16:creationId xmlns:a16="http://schemas.microsoft.com/office/drawing/2014/main" id="{B7636131-75C8-7409-6C6F-0C124F43E366}"/>
              </a:ext>
            </a:extLst>
          </p:cNvPr>
          <p:cNvCxnSpPr>
            <a:stCxn id="52" idx="0"/>
          </p:cNvCxnSpPr>
          <p:nvPr/>
        </p:nvCxnSpPr>
        <p:spPr bwMode="auto">
          <a:xfrm rot="5400000" flipH="1" flipV="1">
            <a:off x="7658573" y="2823008"/>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4" name="Straight Connector 53">
            <a:extLst>
              <a:ext uri="{FF2B5EF4-FFF2-40B4-BE49-F238E27FC236}">
                <a16:creationId xmlns:a16="http://schemas.microsoft.com/office/drawing/2014/main" id="{98E12E88-9E09-77EE-E8C1-2685D7482BB3}"/>
              </a:ext>
            </a:extLst>
          </p:cNvPr>
          <p:cNvCxnSpPr/>
          <p:nvPr/>
        </p:nvCxnSpPr>
        <p:spPr bwMode="auto">
          <a:xfrm rot="5400000" flipH="1" flipV="1">
            <a:off x="7660162" y="3297842"/>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5" name="Straight Connector 54">
            <a:extLst>
              <a:ext uri="{FF2B5EF4-FFF2-40B4-BE49-F238E27FC236}">
                <a16:creationId xmlns:a16="http://schemas.microsoft.com/office/drawing/2014/main" id="{9B161E43-7A27-354A-AA6E-6E2B53402C1D}"/>
              </a:ext>
            </a:extLst>
          </p:cNvPr>
          <p:cNvCxnSpPr/>
          <p:nvPr/>
        </p:nvCxnSpPr>
        <p:spPr bwMode="auto">
          <a:xfrm rot="10800000">
            <a:off x="7551139" y="2701973"/>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6" name="Straight Connector 55">
            <a:extLst>
              <a:ext uri="{FF2B5EF4-FFF2-40B4-BE49-F238E27FC236}">
                <a16:creationId xmlns:a16="http://schemas.microsoft.com/office/drawing/2014/main" id="{0F819EF2-F147-70EC-8662-B08526C908FB}"/>
              </a:ext>
            </a:extLst>
          </p:cNvPr>
          <p:cNvCxnSpPr/>
          <p:nvPr/>
        </p:nvCxnSpPr>
        <p:spPr bwMode="auto">
          <a:xfrm rot="10800000">
            <a:off x="7551139" y="3419671"/>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57" name="Oval 56">
            <a:extLst>
              <a:ext uri="{FF2B5EF4-FFF2-40B4-BE49-F238E27FC236}">
                <a16:creationId xmlns:a16="http://schemas.microsoft.com/office/drawing/2014/main" id="{0E5BE65F-8E53-E6A3-2A62-6A486EF3EAFC}"/>
              </a:ext>
            </a:extLst>
          </p:cNvPr>
          <p:cNvSpPr>
            <a:spLocks noChangeAspect="1"/>
          </p:cNvSpPr>
          <p:nvPr/>
        </p:nvSpPr>
        <p:spPr bwMode="auto">
          <a:xfrm>
            <a:off x="7674817" y="4110961"/>
            <a:ext cx="228600" cy="228600"/>
          </a:xfrm>
          <a:prstGeom prst="ellipse">
            <a:avLst/>
          </a:prstGeom>
          <a:solidFill>
            <a:srgbClr val="CC33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58" name="Straight Connector 57">
            <a:extLst>
              <a:ext uri="{FF2B5EF4-FFF2-40B4-BE49-F238E27FC236}">
                <a16:creationId xmlns:a16="http://schemas.microsoft.com/office/drawing/2014/main" id="{1DA2440A-356C-8BDC-80FB-49490F6B8F54}"/>
              </a:ext>
            </a:extLst>
          </p:cNvPr>
          <p:cNvCxnSpPr>
            <a:stCxn id="57" idx="0"/>
          </p:cNvCxnSpPr>
          <p:nvPr/>
        </p:nvCxnSpPr>
        <p:spPr bwMode="auto">
          <a:xfrm rot="5400000" flipH="1" flipV="1">
            <a:off x="7668083" y="3989927"/>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59" name="Straight Connector 58">
            <a:extLst>
              <a:ext uri="{FF2B5EF4-FFF2-40B4-BE49-F238E27FC236}">
                <a16:creationId xmlns:a16="http://schemas.microsoft.com/office/drawing/2014/main" id="{F4E353C7-78CA-84B7-3BC3-8792EFD93740}"/>
              </a:ext>
            </a:extLst>
          </p:cNvPr>
          <p:cNvCxnSpPr/>
          <p:nvPr/>
        </p:nvCxnSpPr>
        <p:spPr bwMode="auto">
          <a:xfrm rot="5400000" flipH="1" flipV="1">
            <a:off x="7669672" y="4464761"/>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0" name="Straight Connector 59">
            <a:extLst>
              <a:ext uri="{FF2B5EF4-FFF2-40B4-BE49-F238E27FC236}">
                <a16:creationId xmlns:a16="http://schemas.microsoft.com/office/drawing/2014/main" id="{1035E595-B0CC-E391-DFDF-1A8AD58ED0DB}"/>
              </a:ext>
            </a:extLst>
          </p:cNvPr>
          <p:cNvCxnSpPr/>
          <p:nvPr/>
        </p:nvCxnSpPr>
        <p:spPr bwMode="auto">
          <a:xfrm rot="10800000">
            <a:off x="7560649" y="3868892"/>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61" name="Straight Connector 60">
            <a:extLst>
              <a:ext uri="{FF2B5EF4-FFF2-40B4-BE49-F238E27FC236}">
                <a16:creationId xmlns:a16="http://schemas.microsoft.com/office/drawing/2014/main" id="{C3A049E3-7A82-DD57-7CE1-BE291C599B07}"/>
              </a:ext>
            </a:extLst>
          </p:cNvPr>
          <p:cNvCxnSpPr/>
          <p:nvPr/>
        </p:nvCxnSpPr>
        <p:spPr bwMode="auto">
          <a:xfrm rot="10800000">
            <a:off x="7560649" y="4586590"/>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62" name="TextBox 61">
            <a:extLst>
              <a:ext uri="{FF2B5EF4-FFF2-40B4-BE49-F238E27FC236}">
                <a16:creationId xmlns:a16="http://schemas.microsoft.com/office/drawing/2014/main" id="{70547070-C8B7-98A1-2A54-13559A83DA43}"/>
              </a:ext>
            </a:extLst>
          </p:cNvPr>
          <p:cNvSpPr txBox="1"/>
          <p:nvPr/>
        </p:nvSpPr>
        <p:spPr>
          <a:xfrm>
            <a:off x="7646255" y="2897074"/>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sp>
        <p:nvSpPr>
          <p:cNvPr id="63" name="TextBox 62">
            <a:extLst>
              <a:ext uri="{FF2B5EF4-FFF2-40B4-BE49-F238E27FC236}">
                <a16:creationId xmlns:a16="http://schemas.microsoft.com/office/drawing/2014/main" id="{23180CBB-CA4D-EE96-02B1-16ED17D95AB1}"/>
              </a:ext>
            </a:extLst>
          </p:cNvPr>
          <p:cNvSpPr txBox="1"/>
          <p:nvPr/>
        </p:nvSpPr>
        <p:spPr>
          <a:xfrm>
            <a:off x="7655765" y="4066567"/>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cxnSp>
        <p:nvCxnSpPr>
          <p:cNvPr id="64" name="Straight Connector 63">
            <a:extLst>
              <a:ext uri="{FF2B5EF4-FFF2-40B4-BE49-F238E27FC236}">
                <a16:creationId xmlns:a16="http://schemas.microsoft.com/office/drawing/2014/main" id="{AF86A484-326E-7DB3-155C-4179F39A2AD5}"/>
              </a:ext>
            </a:extLst>
          </p:cNvPr>
          <p:cNvCxnSpPr>
            <a:stCxn id="52" idx="6"/>
          </p:cNvCxnSpPr>
          <p:nvPr/>
        </p:nvCxnSpPr>
        <p:spPr bwMode="auto">
          <a:xfrm>
            <a:off x="7893907" y="3058342"/>
            <a:ext cx="11893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E2E07FEB-AD9D-08A6-F2CA-EA2A72FC0F18}"/>
              </a:ext>
            </a:extLst>
          </p:cNvPr>
          <p:cNvCxnSpPr/>
          <p:nvPr/>
        </p:nvCxnSpPr>
        <p:spPr bwMode="auto">
          <a:xfrm>
            <a:off x="7912943" y="4225762"/>
            <a:ext cx="9910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827C8A00-8BCC-8894-7126-5157B4B2CC70}"/>
              </a:ext>
            </a:extLst>
          </p:cNvPr>
          <p:cNvCxnSpPr/>
          <p:nvPr/>
        </p:nvCxnSpPr>
        <p:spPr bwMode="auto">
          <a:xfrm rot="5400000">
            <a:off x="7162354" y="3915178"/>
            <a:ext cx="1700972"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4BA3FDFF-9CD7-DBF4-8DC1-F8D0B5DD1D45}"/>
              </a:ext>
            </a:extLst>
          </p:cNvPr>
          <p:cNvCxnSpPr/>
          <p:nvPr/>
        </p:nvCxnSpPr>
        <p:spPr bwMode="auto">
          <a:xfrm rot="10800000">
            <a:off x="4335096" y="4769124"/>
            <a:ext cx="3678540"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05D6FF5-1988-EF26-ADBF-2761A862626D}"/>
              </a:ext>
            </a:extLst>
          </p:cNvPr>
          <p:cNvCxnSpPr>
            <a:stCxn id="26" idx="3"/>
            <a:endCxn id="39" idx="1"/>
          </p:cNvCxnSpPr>
          <p:nvPr/>
        </p:nvCxnSpPr>
        <p:spPr bwMode="auto">
          <a:xfrm>
            <a:off x="7035175" y="3049636"/>
            <a:ext cx="344113" cy="1073"/>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69" name="Straight Connector 68">
            <a:extLst>
              <a:ext uri="{FF2B5EF4-FFF2-40B4-BE49-F238E27FC236}">
                <a16:creationId xmlns:a16="http://schemas.microsoft.com/office/drawing/2014/main" id="{E963242D-8E5E-B930-7B8F-76E998C24A9D}"/>
              </a:ext>
            </a:extLst>
          </p:cNvPr>
          <p:cNvCxnSpPr/>
          <p:nvPr/>
        </p:nvCxnSpPr>
        <p:spPr bwMode="auto">
          <a:xfrm>
            <a:off x="7037447" y="4225762"/>
            <a:ext cx="341825"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70" name="TextBox 69">
            <a:extLst>
              <a:ext uri="{FF2B5EF4-FFF2-40B4-BE49-F238E27FC236}">
                <a16:creationId xmlns:a16="http://schemas.microsoft.com/office/drawing/2014/main" id="{5683BB62-8B5E-A15C-51DD-F12ED1997F4B}"/>
              </a:ext>
            </a:extLst>
          </p:cNvPr>
          <p:cNvSpPr txBox="1"/>
          <p:nvPr/>
        </p:nvSpPr>
        <p:spPr>
          <a:xfrm>
            <a:off x="6499501" y="2784302"/>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A</a:t>
            </a:r>
          </a:p>
        </p:txBody>
      </p:sp>
      <p:sp>
        <p:nvSpPr>
          <p:cNvPr id="71" name="TextBox 70">
            <a:extLst>
              <a:ext uri="{FF2B5EF4-FFF2-40B4-BE49-F238E27FC236}">
                <a16:creationId xmlns:a16="http://schemas.microsoft.com/office/drawing/2014/main" id="{2BEE074E-784C-8C2F-5E72-0EC5D1AD155C}"/>
              </a:ext>
            </a:extLst>
          </p:cNvPr>
          <p:cNvSpPr txBox="1"/>
          <p:nvPr/>
        </p:nvSpPr>
        <p:spPr>
          <a:xfrm>
            <a:off x="6501927" y="3954384"/>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B</a:t>
            </a:r>
          </a:p>
        </p:txBody>
      </p:sp>
      <p:grpSp>
        <p:nvGrpSpPr>
          <p:cNvPr id="72" name="Group 71">
            <a:extLst>
              <a:ext uri="{FF2B5EF4-FFF2-40B4-BE49-F238E27FC236}">
                <a16:creationId xmlns:a16="http://schemas.microsoft.com/office/drawing/2014/main" id="{DC577B26-B5F3-6593-B4AB-EEF5A823645E}"/>
              </a:ext>
            </a:extLst>
          </p:cNvPr>
          <p:cNvGrpSpPr/>
          <p:nvPr/>
        </p:nvGrpSpPr>
        <p:grpSpPr>
          <a:xfrm>
            <a:off x="2127292" y="1946266"/>
            <a:ext cx="3200400" cy="3931920"/>
            <a:chOff x="-3392453" y="2955779"/>
            <a:chExt cx="3200400" cy="3931920"/>
          </a:xfrm>
        </p:grpSpPr>
        <p:sp>
          <p:nvSpPr>
            <p:cNvPr id="73" name="Rectangle 72">
              <a:extLst>
                <a:ext uri="{FF2B5EF4-FFF2-40B4-BE49-F238E27FC236}">
                  <a16:creationId xmlns:a16="http://schemas.microsoft.com/office/drawing/2014/main" id="{26938DB3-9A5D-DCF9-F540-DD3C6F886F05}"/>
                </a:ext>
              </a:extLst>
            </p:cNvPr>
            <p:cNvSpPr/>
            <p:nvPr/>
          </p:nvSpPr>
          <p:spPr bwMode="auto">
            <a:xfrm>
              <a:off x="-3392453" y="2955779"/>
              <a:ext cx="3200400" cy="3931920"/>
            </a:xfrm>
            <a:prstGeom prst="rect">
              <a:avLst/>
            </a:prstGeom>
            <a:solidFill>
              <a:srgbClr val="77C14C">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4" name="Rectangle 73">
              <a:extLst>
                <a:ext uri="{FF2B5EF4-FFF2-40B4-BE49-F238E27FC236}">
                  <a16:creationId xmlns:a16="http://schemas.microsoft.com/office/drawing/2014/main" id="{2CC68EC6-1863-75F2-E991-07E870AD54C9}"/>
                </a:ext>
              </a:extLst>
            </p:cNvPr>
            <p:cNvSpPr/>
            <p:nvPr/>
          </p:nvSpPr>
          <p:spPr bwMode="auto">
            <a:xfrm>
              <a:off x="-3245061" y="3195986"/>
              <a:ext cx="1371600" cy="3200400"/>
            </a:xfrm>
            <a:prstGeom prst="rect">
              <a:avLst/>
            </a:prstGeom>
            <a:solidFill>
              <a:srgbClr val="003E7E">
                <a:lumMod val="60000"/>
                <a:lumOff val="400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5" name="Rectangle 74">
              <a:extLst>
                <a:ext uri="{FF2B5EF4-FFF2-40B4-BE49-F238E27FC236}">
                  <a16:creationId xmlns:a16="http://schemas.microsoft.com/office/drawing/2014/main" id="{DC0F4675-803B-5158-61D9-9E7CCA4D13AF}"/>
                </a:ext>
              </a:extLst>
            </p:cNvPr>
            <p:cNvSpPr/>
            <p:nvPr/>
          </p:nvSpPr>
          <p:spPr bwMode="auto">
            <a:xfrm>
              <a:off x="-1725012" y="3197858"/>
              <a:ext cx="1371600" cy="3200400"/>
            </a:xfrm>
            <a:prstGeom prst="rect">
              <a:avLst/>
            </a:prstGeom>
            <a:solidFill>
              <a:srgbClr val="003E7E">
                <a:lumMod val="60000"/>
                <a:lumOff val="40000"/>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76" name="Oval 75">
              <a:extLst>
                <a:ext uri="{FF2B5EF4-FFF2-40B4-BE49-F238E27FC236}">
                  <a16:creationId xmlns:a16="http://schemas.microsoft.com/office/drawing/2014/main" id="{2F489367-F3D2-587E-DA24-52E41EBE73E9}"/>
                </a:ext>
              </a:extLst>
            </p:cNvPr>
            <p:cNvSpPr/>
            <p:nvPr/>
          </p:nvSpPr>
          <p:spPr bwMode="auto">
            <a:xfrm>
              <a:off x="-1474355" y="3598192"/>
              <a:ext cx="914400" cy="914400"/>
            </a:xfrm>
            <a:prstGeom prst="ellipse">
              <a:avLst/>
            </a:prstGeom>
            <a:solidFill>
              <a:srgbClr val="C00000">
                <a:alpha val="40000"/>
              </a:srgbClr>
            </a:solidFill>
            <a:ln w="1905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cxnSp>
          <p:nvCxnSpPr>
            <p:cNvPr id="77" name="Straight Connector 76">
              <a:extLst>
                <a:ext uri="{FF2B5EF4-FFF2-40B4-BE49-F238E27FC236}">
                  <a16:creationId xmlns:a16="http://schemas.microsoft.com/office/drawing/2014/main" id="{0FD21AB1-08CA-D4F9-1C6D-77A080A116BE}"/>
                </a:ext>
              </a:extLst>
            </p:cNvPr>
            <p:cNvCxnSpPr>
              <a:stCxn id="76" idx="3"/>
              <a:endCxn id="76" idx="7"/>
            </p:cNvCxnSpPr>
            <p:nvPr/>
          </p:nvCxnSpPr>
          <p:spPr bwMode="auto">
            <a:xfrm rot="5400000" flipH="1" flipV="1">
              <a:off x="-1340444" y="3732103"/>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003DDB5-5F14-1E63-8E2C-219F93C5A1AC}"/>
                </a:ext>
              </a:extLst>
            </p:cNvPr>
            <p:cNvCxnSpPr>
              <a:stCxn id="76" idx="1"/>
              <a:endCxn id="76" idx="5"/>
            </p:cNvCxnSpPr>
            <p:nvPr/>
          </p:nvCxnSpPr>
          <p:spPr bwMode="auto">
            <a:xfrm rot="16200000" flipH="1">
              <a:off x="-1340444" y="3732103"/>
              <a:ext cx="646578" cy="646578"/>
            </a:xfrm>
            <a:prstGeom prst="line">
              <a:avLst/>
            </a:prstGeom>
            <a:solidFill>
              <a:srgbClr val="4FB3CE"/>
            </a:solidFill>
            <a:ln w="19050" cap="sq" cmpd="sng" algn="ctr">
              <a:solidFill>
                <a:srgbClr val="000000"/>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126C07E-FAB6-5288-6480-60482873FD76}"/>
                </a:ext>
              </a:extLst>
            </p:cNvPr>
            <p:cNvCxnSpPr>
              <a:stCxn id="80" idx="3"/>
              <a:endCxn id="76" idx="2"/>
            </p:cNvCxnSpPr>
            <p:nvPr/>
          </p:nvCxnSpPr>
          <p:spPr bwMode="auto">
            <a:xfrm flipV="1">
              <a:off x="-2277506" y="4055392"/>
              <a:ext cx="803151" cy="76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80" name="TextBox 79">
              <a:extLst>
                <a:ext uri="{FF2B5EF4-FFF2-40B4-BE49-F238E27FC236}">
                  <a16:creationId xmlns:a16="http://schemas.microsoft.com/office/drawing/2014/main" id="{60E35A15-09C7-B720-FAF2-649C5B0E4B77}"/>
                </a:ext>
              </a:extLst>
            </p:cNvPr>
            <p:cNvSpPr txBox="1"/>
            <p:nvPr/>
          </p:nvSpPr>
          <p:spPr>
            <a:xfrm>
              <a:off x="-3037650" y="3825327"/>
              <a:ext cx="760144" cy="461665"/>
            </a:xfrm>
            <a:prstGeom prst="rect">
              <a:avLst/>
            </a:prstGeom>
            <a:noFill/>
            <a:ln w="60325">
              <a:noFill/>
            </a:ln>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CMD</a:t>
              </a:r>
            </a:p>
          </p:txBody>
        </p:sp>
        <p:sp>
          <p:nvSpPr>
            <p:cNvPr id="81" name="TextBox 80">
              <a:extLst>
                <a:ext uri="{FF2B5EF4-FFF2-40B4-BE49-F238E27FC236}">
                  <a16:creationId xmlns:a16="http://schemas.microsoft.com/office/drawing/2014/main" id="{AE9FE4F6-102E-895D-9C32-0365AA864583}"/>
                </a:ext>
              </a:extLst>
            </p:cNvPr>
            <p:cNvSpPr txBox="1"/>
            <p:nvPr/>
          </p:nvSpPr>
          <p:spPr>
            <a:xfrm>
              <a:off x="-1718557" y="3199730"/>
              <a:ext cx="941283"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IO Driver</a:t>
              </a:r>
            </a:p>
          </p:txBody>
        </p:sp>
        <p:sp>
          <p:nvSpPr>
            <p:cNvPr id="82" name="TextBox 81">
              <a:extLst>
                <a:ext uri="{FF2B5EF4-FFF2-40B4-BE49-F238E27FC236}">
                  <a16:creationId xmlns:a16="http://schemas.microsoft.com/office/drawing/2014/main" id="{CA775921-1A1A-6B79-C063-93471D29107C}"/>
                </a:ext>
              </a:extLst>
            </p:cNvPr>
            <p:cNvSpPr txBox="1"/>
            <p:nvPr/>
          </p:nvSpPr>
          <p:spPr>
            <a:xfrm>
              <a:off x="-3224958" y="3197858"/>
              <a:ext cx="638316" cy="369332"/>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Logic</a:t>
              </a:r>
            </a:p>
          </p:txBody>
        </p:sp>
      </p:grpSp>
      <p:cxnSp>
        <p:nvCxnSpPr>
          <p:cNvPr id="83" name="Straight Connector 82">
            <a:extLst>
              <a:ext uri="{FF2B5EF4-FFF2-40B4-BE49-F238E27FC236}">
                <a16:creationId xmlns:a16="http://schemas.microsoft.com/office/drawing/2014/main" id="{F4CC0C05-D259-BB16-98CB-B114ABDFF3DC}"/>
              </a:ext>
            </a:extLst>
          </p:cNvPr>
          <p:cNvCxnSpPr>
            <a:stCxn id="76" idx="6"/>
            <a:endCxn id="26" idx="1"/>
          </p:cNvCxnSpPr>
          <p:nvPr/>
        </p:nvCxnSpPr>
        <p:spPr bwMode="auto">
          <a:xfrm>
            <a:off x="4959790" y="3045879"/>
            <a:ext cx="1389585" cy="3757"/>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84" name="Straight Connector 83">
            <a:extLst>
              <a:ext uri="{FF2B5EF4-FFF2-40B4-BE49-F238E27FC236}">
                <a16:creationId xmlns:a16="http://schemas.microsoft.com/office/drawing/2014/main" id="{5FA2CAC2-F944-3D7D-016C-B1B4903A2B5B}"/>
              </a:ext>
            </a:extLst>
          </p:cNvPr>
          <p:cNvCxnSpPr/>
          <p:nvPr/>
        </p:nvCxnSpPr>
        <p:spPr bwMode="auto">
          <a:xfrm>
            <a:off x="6106785" y="4255148"/>
            <a:ext cx="247134"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85" name="Straight Connector 84">
            <a:extLst>
              <a:ext uri="{FF2B5EF4-FFF2-40B4-BE49-F238E27FC236}">
                <a16:creationId xmlns:a16="http://schemas.microsoft.com/office/drawing/2014/main" id="{E8EB6937-43B6-E60F-8B0E-314D6DBC15CA}"/>
              </a:ext>
            </a:extLst>
          </p:cNvPr>
          <p:cNvCxnSpPr/>
          <p:nvPr/>
        </p:nvCxnSpPr>
        <p:spPr bwMode="auto">
          <a:xfrm rot="5400000" flipH="1" flipV="1">
            <a:off x="5500960" y="3650117"/>
            <a:ext cx="1208475"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sp>
        <p:nvSpPr>
          <p:cNvPr id="86" name="TextBox 85">
            <a:extLst>
              <a:ext uri="{FF2B5EF4-FFF2-40B4-BE49-F238E27FC236}">
                <a16:creationId xmlns:a16="http://schemas.microsoft.com/office/drawing/2014/main" id="{AF3D61B7-1F95-7448-0F98-5D7C0BC428C0}"/>
              </a:ext>
            </a:extLst>
          </p:cNvPr>
          <p:cNvSpPr txBox="1"/>
          <p:nvPr/>
        </p:nvSpPr>
        <p:spPr>
          <a:xfrm>
            <a:off x="6344221" y="3337481"/>
            <a:ext cx="697628"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1oo2D</a:t>
            </a:r>
          </a:p>
        </p:txBody>
      </p:sp>
      <p:sp>
        <p:nvSpPr>
          <p:cNvPr id="87" name="TextBox 86">
            <a:extLst>
              <a:ext uri="{FF2B5EF4-FFF2-40B4-BE49-F238E27FC236}">
                <a16:creationId xmlns:a16="http://schemas.microsoft.com/office/drawing/2014/main" id="{8ACC649D-C896-69A9-2594-1DED5AFFAFB8}"/>
              </a:ext>
            </a:extLst>
          </p:cNvPr>
          <p:cNvSpPr txBox="1"/>
          <p:nvPr/>
        </p:nvSpPr>
        <p:spPr>
          <a:xfrm>
            <a:off x="8291006" y="4994905"/>
            <a:ext cx="681597" cy="349263"/>
          </a:xfrm>
          <a:prstGeom prst="rect">
            <a:avLst/>
          </a:prstGeom>
          <a:noFill/>
        </p:spPr>
        <p:txBody>
          <a:bodyPr wrap="none" rtlCol="0">
            <a:spAutoFit/>
          </a:bodyPr>
          <a:lstStyle/>
          <a:p>
            <a:pPr algn="ctr" defTabSz="609494" eaLnBrk="0" hangingPunct="0">
              <a:lnSpc>
                <a:spcPts val="2200"/>
              </a:lnSpc>
            </a:pPr>
            <a:r>
              <a:rPr lang="en-US" sz="1600" b="1" dirty="0">
                <a:latin typeface="Arial Narrow"/>
                <a:cs typeface="Arial Narrow"/>
              </a:rPr>
              <a:t>QUAD</a:t>
            </a:r>
          </a:p>
        </p:txBody>
      </p:sp>
      <p:sp>
        <p:nvSpPr>
          <p:cNvPr id="88" name="TextBox 87">
            <a:extLst>
              <a:ext uri="{FF2B5EF4-FFF2-40B4-BE49-F238E27FC236}">
                <a16:creationId xmlns:a16="http://schemas.microsoft.com/office/drawing/2014/main" id="{44674CA8-7A6F-A493-6754-8F7FE80EE160}"/>
              </a:ext>
            </a:extLst>
          </p:cNvPr>
          <p:cNvSpPr txBox="1"/>
          <p:nvPr/>
        </p:nvSpPr>
        <p:spPr>
          <a:xfrm>
            <a:off x="6348792" y="4491696"/>
            <a:ext cx="697628" cy="349263"/>
          </a:xfrm>
          <a:prstGeom prst="rect">
            <a:avLst/>
          </a:prstGeom>
          <a:noFill/>
        </p:spPr>
        <p:txBody>
          <a:bodyPr wrap="none" rtlCol="0">
            <a:spAutoFit/>
          </a:bodyPr>
          <a:lstStyle/>
          <a:p>
            <a:pPr algn="ctr" defTabSz="609494" eaLnBrk="0" hangingPunct="0">
              <a:lnSpc>
                <a:spcPts val="2200"/>
              </a:lnSpc>
            </a:pPr>
            <a:r>
              <a:rPr lang="en-US" sz="1600" b="1" dirty="0">
                <a:solidFill>
                  <a:srgbClr val="000000"/>
                </a:solidFill>
                <a:latin typeface="Arial Narrow"/>
                <a:cs typeface="Arial Narrow"/>
              </a:rPr>
              <a:t>1oo2D</a:t>
            </a:r>
          </a:p>
        </p:txBody>
      </p:sp>
      <p:grpSp>
        <p:nvGrpSpPr>
          <p:cNvPr id="89" name="Group 88">
            <a:extLst>
              <a:ext uri="{FF2B5EF4-FFF2-40B4-BE49-F238E27FC236}">
                <a16:creationId xmlns:a16="http://schemas.microsoft.com/office/drawing/2014/main" id="{BD57AB1D-7C6C-A7EF-121E-15B89CECA69D}"/>
              </a:ext>
            </a:extLst>
          </p:cNvPr>
          <p:cNvGrpSpPr/>
          <p:nvPr/>
        </p:nvGrpSpPr>
        <p:grpSpPr>
          <a:xfrm>
            <a:off x="6159105" y="2115543"/>
            <a:ext cx="2377440" cy="3931920"/>
            <a:chOff x="-2714070" y="2988530"/>
            <a:chExt cx="2377440" cy="3931920"/>
          </a:xfrm>
        </p:grpSpPr>
        <p:sp>
          <p:nvSpPr>
            <p:cNvPr id="90" name="Rectangle 89">
              <a:extLst>
                <a:ext uri="{FF2B5EF4-FFF2-40B4-BE49-F238E27FC236}">
                  <a16:creationId xmlns:a16="http://schemas.microsoft.com/office/drawing/2014/main" id="{BD408E0E-D020-5F89-F7CE-D462177831F5}"/>
                </a:ext>
              </a:extLst>
            </p:cNvPr>
            <p:cNvSpPr/>
            <p:nvPr/>
          </p:nvSpPr>
          <p:spPr bwMode="auto">
            <a:xfrm>
              <a:off x="-2714070" y="2988530"/>
              <a:ext cx="2377440" cy="3931920"/>
            </a:xfrm>
            <a:prstGeom prst="rect">
              <a:avLst/>
            </a:prstGeom>
            <a:solidFill>
              <a:srgbClr val="77C14C">
                <a:alpha val="40000"/>
              </a:srgbClr>
            </a:solidFill>
            <a:ln w="12700" cap="sq"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1" name="Rectangle 90">
              <a:extLst>
                <a:ext uri="{FF2B5EF4-FFF2-40B4-BE49-F238E27FC236}">
                  <a16:creationId xmlns:a16="http://schemas.microsoft.com/office/drawing/2014/main" id="{DD0743AB-8864-08F8-A88E-B68CEC596A5D}"/>
                </a:ext>
              </a:extLst>
            </p:cNvPr>
            <p:cNvSpPr>
              <a:spLocks noChangeAspect="1"/>
            </p:cNvSpPr>
            <p:nvPr/>
          </p:nvSpPr>
          <p:spPr bwMode="auto">
            <a:xfrm>
              <a:off x="-2186663" y="3913009"/>
              <a:ext cx="685800" cy="685800"/>
            </a:xfrm>
            <a:prstGeom prst="rect">
              <a:avLst/>
            </a:prstGeom>
            <a:solidFill>
              <a:srgbClr val="92D050">
                <a:alpha val="40000"/>
              </a:srgbClr>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2" name="Rectangle 91">
              <a:extLst>
                <a:ext uri="{FF2B5EF4-FFF2-40B4-BE49-F238E27FC236}">
                  <a16:creationId xmlns:a16="http://schemas.microsoft.com/office/drawing/2014/main" id="{5C4FDB29-A82E-EE70-ED49-C310CF09939D}"/>
                </a:ext>
              </a:extLst>
            </p:cNvPr>
            <p:cNvSpPr>
              <a:spLocks noChangeAspect="1"/>
            </p:cNvSpPr>
            <p:nvPr/>
          </p:nvSpPr>
          <p:spPr bwMode="auto">
            <a:xfrm>
              <a:off x="-2186663" y="5094217"/>
              <a:ext cx="685800" cy="685800"/>
            </a:xfrm>
            <a:prstGeom prst="rect">
              <a:avLst/>
            </a:prstGeom>
            <a:solidFill>
              <a:srgbClr val="92D050">
                <a:alpha val="40000"/>
              </a:srgbClr>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93" name="Rectangle 92">
              <a:extLst>
                <a:ext uri="{FF2B5EF4-FFF2-40B4-BE49-F238E27FC236}">
                  <a16:creationId xmlns:a16="http://schemas.microsoft.com/office/drawing/2014/main" id="{AF4131EB-399C-799B-A25D-E386B9235662}"/>
                </a:ext>
              </a:extLst>
            </p:cNvPr>
            <p:cNvSpPr>
              <a:spLocks noChangeAspect="1"/>
            </p:cNvSpPr>
            <p:nvPr/>
          </p:nvSpPr>
          <p:spPr bwMode="auto">
            <a:xfrm>
              <a:off x="-1213631" y="3152387"/>
              <a:ext cx="457200" cy="457200"/>
            </a:xfrm>
            <a:prstGeom prst="rect">
              <a:avLst/>
            </a:prstGeom>
            <a:solidFill>
              <a:srgbClr val="CC9900">
                <a:alpha val="40000"/>
              </a:srgbClr>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nvGrpSpPr>
            <p:cNvPr id="94" name="Group 93">
              <a:extLst>
                <a:ext uri="{FF2B5EF4-FFF2-40B4-BE49-F238E27FC236}">
                  <a16:creationId xmlns:a16="http://schemas.microsoft.com/office/drawing/2014/main" id="{A65F4E6F-A107-491C-F07A-1E8480256A8A}"/>
                </a:ext>
              </a:extLst>
            </p:cNvPr>
            <p:cNvGrpSpPr/>
            <p:nvPr/>
          </p:nvGrpSpPr>
          <p:grpSpPr>
            <a:xfrm>
              <a:off x="-1156750" y="3994765"/>
              <a:ext cx="235312" cy="521310"/>
              <a:chOff x="6734130" y="2501316"/>
              <a:chExt cx="235312" cy="521310"/>
            </a:xfrm>
          </p:grpSpPr>
          <p:sp>
            <p:nvSpPr>
              <p:cNvPr id="122" name="Oval 121">
                <a:extLst>
                  <a:ext uri="{FF2B5EF4-FFF2-40B4-BE49-F238E27FC236}">
                    <a16:creationId xmlns:a16="http://schemas.microsoft.com/office/drawing/2014/main" id="{E98A9AE3-9231-86FE-60EB-EAE5C591C02D}"/>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3" name="Oval 122">
                <a:extLst>
                  <a:ext uri="{FF2B5EF4-FFF2-40B4-BE49-F238E27FC236}">
                    <a16:creationId xmlns:a16="http://schemas.microsoft.com/office/drawing/2014/main" id="{C5BF60C8-D3F2-4B5D-DF0A-C8673C944627}"/>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4" name="Rectangle 123">
                <a:extLst>
                  <a:ext uri="{FF2B5EF4-FFF2-40B4-BE49-F238E27FC236}">
                    <a16:creationId xmlns:a16="http://schemas.microsoft.com/office/drawing/2014/main" id="{FD9B5A95-50A3-06C0-4624-673138797E88}"/>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grpSp>
          <p:nvGrpSpPr>
            <p:cNvPr id="95" name="Group 94">
              <a:extLst>
                <a:ext uri="{FF2B5EF4-FFF2-40B4-BE49-F238E27FC236}">
                  <a16:creationId xmlns:a16="http://schemas.microsoft.com/office/drawing/2014/main" id="{9370DE7A-0B7A-BED9-60FF-EB4F7005075F}"/>
                </a:ext>
              </a:extLst>
            </p:cNvPr>
            <p:cNvGrpSpPr/>
            <p:nvPr/>
          </p:nvGrpSpPr>
          <p:grpSpPr>
            <a:xfrm>
              <a:off x="-1156766" y="5164847"/>
              <a:ext cx="235312" cy="521310"/>
              <a:chOff x="6734130" y="2501316"/>
              <a:chExt cx="235312" cy="521310"/>
            </a:xfrm>
          </p:grpSpPr>
          <p:sp>
            <p:nvSpPr>
              <p:cNvPr id="119" name="Oval 118">
                <a:extLst>
                  <a:ext uri="{FF2B5EF4-FFF2-40B4-BE49-F238E27FC236}">
                    <a16:creationId xmlns:a16="http://schemas.microsoft.com/office/drawing/2014/main" id="{907CAB81-1F13-F77D-FAA6-181F862B879A}"/>
                  </a:ext>
                </a:extLst>
              </p:cNvPr>
              <p:cNvSpPr>
                <a:spLocks noChangeAspect="1"/>
              </p:cNvSpPr>
              <p:nvPr/>
            </p:nvSpPr>
            <p:spPr bwMode="auto">
              <a:xfrm>
                <a:off x="6832282" y="250131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0" name="Oval 119">
                <a:extLst>
                  <a:ext uri="{FF2B5EF4-FFF2-40B4-BE49-F238E27FC236}">
                    <a16:creationId xmlns:a16="http://schemas.microsoft.com/office/drawing/2014/main" id="{0B517647-A230-0695-05E1-2F6BBF00AB53}"/>
                  </a:ext>
                </a:extLst>
              </p:cNvPr>
              <p:cNvSpPr>
                <a:spLocks noChangeAspect="1"/>
              </p:cNvSpPr>
              <p:nvPr/>
            </p:nvSpPr>
            <p:spPr bwMode="auto">
              <a:xfrm>
                <a:off x="6832282" y="2885466"/>
                <a:ext cx="137160" cy="137160"/>
              </a:xfrm>
              <a:prstGeom prst="ellipse">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21" name="Rectangle 120">
                <a:extLst>
                  <a:ext uri="{FF2B5EF4-FFF2-40B4-BE49-F238E27FC236}">
                    <a16:creationId xmlns:a16="http://schemas.microsoft.com/office/drawing/2014/main" id="{E36AD0F2-75C2-95CE-CA54-FD90E4DA1C04}"/>
                  </a:ext>
                </a:extLst>
              </p:cNvPr>
              <p:cNvSpPr/>
              <p:nvPr/>
            </p:nvSpPr>
            <p:spPr bwMode="auto">
              <a:xfrm>
                <a:off x="6734130" y="2520368"/>
                <a:ext cx="45719" cy="486330"/>
              </a:xfrm>
              <a:prstGeom prst="rect">
                <a:avLst/>
              </a:prstGeom>
              <a:solidFill>
                <a:srgbClr val="000000"/>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grpSp>
        <p:cxnSp>
          <p:nvCxnSpPr>
            <p:cNvPr id="96" name="Straight Connector 95">
              <a:extLst>
                <a:ext uri="{FF2B5EF4-FFF2-40B4-BE49-F238E27FC236}">
                  <a16:creationId xmlns:a16="http://schemas.microsoft.com/office/drawing/2014/main" id="{4D11F78D-664B-DA3C-A824-31968F337BD8}"/>
                </a:ext>
              </a:extLst>
            </p:cNvPr>
            <p:cNvCxnSpPr>
              <a:stCxn id="93" idx="2"/>
            </p:cNvCxnSpPr>
            <p:nvPr/>
          </p:nvCxnSpPr>
          <p:spPr bwMode="auto">
            <a:xfrm rot="5400000">
              <a:off x="-1180066" y="3804494"/>
              <a:ext cx="389943" cy="129"/>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98C06164-1A0B-52DF-4484-A7B06701E71E}"/>
                </a:ext>
              </a:extLst>
            </p:cNvPr>
            <p:cNvCxnSpPr/>
            <p:nvPr/>
          </p:nvCxnSpPr>
          <p:spPr bwMode="auto">
            <a:xfrm rot="5400000">
              <a:off x="-1309480" y="4840396"/>
              <a:ext cx="648772" cy="13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E0546FDB-4936-EFE0-E7FA-8720A3AF454A}"/>
                </a:ext>
              </a:extLst>
            </p:cNvPr>
            <p:cNvCxnSpPr/>
            <p:nvPr/>
          </p:nvCxnSpPr>
          <p:spPr bwMode="auto">
            <a:xfrm rot="5400000">
              <a:off x="-1226734" y="5932495"/>
              <a:ext cx="483410" cy="260"/>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99" name="Straight Arrow Connector 98">
              <a:extLst>
                <a:ext uri="{FF2B5EF4-FFF2-40B4-BE49-F238E27FC236}">
                  <a16:creationId xmlns:a16="http://schemas.microsoft.com/office/drawing/2014/main" id="{47309E18-FB53-07D6-44B6-455E2A0BA6F5}"/>
                </a:ext>
              </a:extLst>
            </p:cNvPr>
            <p:cNvCxnSpPr>
              <a:stCxn id="93" idx="1"/>
            </p:cNvCxnSpPr>
            <p:nvPr/>
          </p:nvCxnSpPr>
          <p:spPr bwMode="auto">
            <a:xfrm rot="10800000" flipV="1">
              <a:off x="-1941001" y="3380986"/>
              <a:ext cx="727370" cy="1"/>
            </a:xfrm>
            <a:prstGeom prst="straightConnector1">
              <a:avLst/>
            </a:prstGeom>
            <a:solidFill>
              <a:srgbClr val="4FB3CE"/>
            </a:solidFill>
            <a:ln w="12700" cap="sq" cmpd="sng" algn="ctr">
              <a:solidFill>
                <a:srgbClr val="000000"/>
              </a:solidFill>
              <a:prstDash val="solid"/>
              <a:round/>
              <a:headEnd type="none" w="med" len="med"/>
              <a:tailEnd type="triangle"/>
            </a:ln>
            <a:effectLst/>
          </p:spPr>
        </p:cxnSp>
        <p:sp>
          <p:nvSpPr>
            <p:cNvPr id="100" name="Oval 99">
              <a:extLst>
                <a:ext uri="{FF2B5EF4-FFF2-40B4-BE49-F238E27FC236}">
                  <a16:creationId xmlns:a16="http://schemas.microsoft.com/office/drawing/2014/main" id="{F48E7C16-EC3E-24CA-2E4E-C94267A8270F}"/>
                </a:ext>
              </a:extLst>
            </p:cNvPr>
            <p:cNvSpPr>
              <a:spLocks noChangeAspect="1"/>
            </p:cNvSpPr>
            <p:nvPr/>
          </p:nvSpPr>
          <p:spPr bwMode="auto">
            <a:xfrm>
              <a:off x="-870731" y="4150315"/>
              <a:ext cx="228600" cy="228600"/>
            </a:xfrm>
            <a:prstGeom prst="ellipse">
              <a:avLst/>
            </a:prstGeom>
            <a:solidFill>
              <a:srgbClr val="CC3300">
                <a:alpha val="40000"/>
              </a:srgbClr>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101" name="Straight Connector 100">
              <a:extLst>
                <a:ext uri="{FF2B5EF4-FFF2-40B4-BE49-F238E27FC236}">
                  <a16:creationId xmlns:a16="http://schemas.microsoft.com/office/drawing/2014/main" id="{663EAA73-10A1-A95C-CA9B-690FAD3535AD}"/>
                </a:ext>
              </a:extLst>
            </p:cNvPr>
            <p:cNvCxnSpPr>
              <a:stCxn id="100" idx="0"/>
            </p:cNvCxnSpPr>
            <p:nvPr/>
          </p:nvCxnSpPr>
          <p:spPr bwMode="auto">
            <a:xfrm rot="5400000" flipH="1" flipV="1">
              <a:off x="-877465" y="4029281"/>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2" name="Straight Connector 101">
              <a:extLst>
                <a:ext uri="{FF2B5EF4-FFF2-40B4-BE49-F238E27FC236}">
                  <a16:creationId xmlns:a16="http://schemas.microsoft.com/office/drawing/2014/main" id="{83601771-B429-2125-502B-A530A39EACBF}"/>
                </a:ext>
              </a:extLst>
            </p:cNvPr>
            <p:cNvCxnSpPr/>
            <p:nvPr/>
          </p:nvCxnSpPr>
          <p:spPr bwMode="auto">
            <a:xfrm rot="5400000" flipH="1" flipV="1">
              <a:off x="-875876" y="4504115"/>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3" name="Straight Connector 102">
              <a:extLst>
                <a:ext uri="{FF2B5EF4-FFF2-40B4-BE49-F238E27FC236}">
                  <a16:creationId xmlns:a16="http://schemas.microsoft.com/office/drawing/2014/main" id="{39147D53-3D62-38EB-5A64-04740692B6A7}"/>
                </a:ext>
              </a:extLst>
            </p:cNvPr>
            <p:cNvCxnSpPr/>
            <p:nvPr/>
          </p:nvCxnSpPr>
          <p:spPr bwMode="auto">
            <a:xfrm rot="10800000">
              <a:off x="-984899" y="3908246"/>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4" name="Straight Connector 103">
              <a:extLst>
                <a:ext uri="{FF2B5EF4-FFF2-40B4-BE49-F238E27FC236}">
                  <a16:creationId xmlns:a16="http://schemas.microsoft.com/office/drawing/2014/main" id="{C794D7B7-D4DA-E1E3-9F82-6A32B9F457C1}"/>
                </a:ext>
              </a:extLst>
            </p:cNvPr>
            <p:cNvCxnSpPr/>
            <p:nvPr/>
          </p:nvCxnSpPr>
          <p:spPr bwMode="auto">
            <a:xfrm rot="10800000">
              <a:off x="-984899" y="4625944"/>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105" name="Oval 104">
              <a:extLst>
                <a:ext uri="{FF2B5EF4-FFF2-40B4-BE49-F238E27FC236}">
                  <a16:creationId xmlns:a16="http://schemas.microsoft.com/office/drawing/2014/main" id="{E668DFC7-90CF-1D87-B3EA-1943EBD78CF6}"/>
                </a:ext>
              </a:extLst>
            </p:cNvPr>
            <p:cNvSpPr>
              <a:spLocks noChangeAspect="1"/>
            </p:cNvSpPr>
            <p:nvPr/>
          </p:nvSpPr>
          <p:spPr bwMode="auto">
            <a:xfrm>
              <a:off x="-861221" y="5317234"/>
              <a:ext cx="228600" cy="228600"/>
            </a:xfrm>
            <a:prstGeom prst="ellipse">
              <a:avLst/>
            </a:prstGeom>
            <a:solidFill>
              <a:srgbClr val="CC3300">
                <a:alpha val="40000"/>
              </a:srgbClr>
            </a:solidFill>
            <a:ln w="12700" cap="sq"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cxnSp>
          <p:nvCxnSpPr>
            <p:cNvPr id="106" name="Straight Connector 105">
              <a:extLst>
                <a:ext uri="{FF2B5EF4-FFF2-40B4-BE49-F238E27FC236}">
                  <a16:creationId xmlns:a16="http://schemas.microsoft.com/office/drawing/2014/main" id="{0C56679C-9833-E69D-33F3-FF5050E5E0B5}"/>
                </a:ext>
              </a:extLst>
            </p:cNvPr>
            <p:cNvCxnSpPr>
              <a:stCxn id="105" idx="0"/>
            </p:cNvCxnSpPr>
            <p:nvPr/>
          </p:nvCxnSpPr>
          <p:spPr bwMode="auto">
            <a:xfrm rot="5400000" flipH="1" flipV="1">
              <a:off x="-867955" y="5196200"/>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7" name="Straight Connector 106">
              <a:extLst>
                <a:ext uri="{FF2B5EF4-FFF2-40B4-BE49-F238E27FC236}">
                  <a16:creationId xmlns:a16="http://schemas.microsoft.com/office/drawing/2014/main" id="{D77AA619-F00E-624F-C97D-198A27491F58}"/>
                </a:ext>
              </a:extLst>
            </p:cNvPr>
            <p:cNvCxnSpPr/>
            <p:nvPr/>
          </p:nvCxnSpPr>
          <p:spPr bwMode="auto">
            <a:xfrm rot="5400000" flipH="1" flipV="1">
              <a:off x="-866366" y="5671034"/>
              <a:ext cx="242069"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8" name="Straight Connector 107">
              <a:extLst>
                <a:ext uri="{FF2B5EF4-FFF2-40B4-BE49-F238E27FC236}">
                  <a16:creationId xmlns:a16="http://schemas.microsoft.com/office/drawing/2014/main" id="{4F1400EE-7001-699B-E2BF-FB01B0C317B3}"/>
                </a:ext>
              </a:extLst>
            </p:cNvPr>
            <p:cNvCxnSpPr/>
            <p:nvPr/>
          </p:nvCxnSpPr>
          <p:spPr bwMode="auto">
            <a:xfrm rot="10800000">
              <a:off x="-975389" y="5075165"/>
              <a:ext cx="228468"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cxnSp>
          <p:nvCxnSpPr>
            <p:cNvPr id="109" name="Straight Connector 108">
              <a:extLst>
                <a:ext uri="{FF2B5EF4-FFF2-40B4-BE49-F238E27FC236}">
                  <a16:creationId xmlns:a16="http://schemas.microsoft.com/office/drawing/2014/main" id="{0F74441F-F483-6D7B-EA47-22B2CDDBEAC1}"/>
                </a:ext>
              </a:extLst>
            </p:cNvPr>
            <p:cNvCxnSpPr/>
            <p:nvPr/>
          </p:nvCxnSpPr>
          <p:spPr bwMode="auto">
            <a:xfrm rot="10800000">
              <a:off x="-975389" y="5792863"/>
              <a:ext cx="227674" cy="1588"/>
            </a:xfrm>
            <a:prstGeom prst="line">
              <a:avLst/>
            </a:prstGeom>
            <a:solidFill>
              <a:srgbClr val="4FB3CE"/>
            </a:solidFill>
            <a:ln w="12700" cap="sq" cmpd="sng" algn="ctr">
              <a:solidFill>
                <a:srgbClr val="000000"/>
              </a:solidFill>
              <a:prstDash val="sysDash"/>
              <a:round/>
              <a:headEnd type="none" w="med" len="med"/>
              <a:tailEnd type="none" w="med" len="med"/>
            </a:ln>
            <a:effectLst/>
          </p:spPr>
        </p:cxnSp>
        <p:sp>
          <p:nvSpPr>
            <p:cNvPr id="110" name="TextBox 109">
              <a:extLst>
                <a:ext uri="{FF2B5EF4-FFF2-40B4-BE49-F238E27FC236}">
                  <a16:creationId xmlns:a16="http://schemas.microsoft.com/office/drawing/2014/main" id="{A6BEE5EF-0267-7BBC-4C2A-8EA30DCC59A4}"/>
                </a:ext>
              </a:extLst>
            </p:cNvPr>
            <p:cNvSpPr txBox="1"/>
            <p:nvPr/>
          </p:nvSpPr>
          <p:spPr>
            <a:xfrm>
              <a:off x="-885020" y="4108110"/>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sp>
          <p:nvSpPr>
            <p:cNvPr id="111" name="TextBox 110">
              <a:extLst>
                <a:ext uri="{FF2B5EF4-FFF2-40B4-BE49-F238E27FC236}">
                  <a16:creationId xmlns:a16="http://schemas.microsoft.com/office/drawing/2014/main" id="{F6B4351A-E4F4-244F-C706-8CD69C262AE9}"/>
                </a:ext>
              </a:extLst>
            </p:cNvPr>
            <p:cNvSpPr txBox="1"/>
            <p:nvPr/>
          </p:nvSpPr>
          <p:spPr>
            <a:xfrm>
              <a:off x="-881971" y="5272339"/>
              <a:ext cx="290464" cy="307777"/>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D</a:t>
              </a:r>
            </a:p>
          </p:txBody>
        </p:sp>
        <p:cxnSp>
          <p:nvCxnSpPr>
            <p:cNvPr id="112" name="Straight Connector 111">
              <a:extLst>
                <a:ext uri="{FF2B5EF4-FFF2-40B4-BE49-F238E27FC236}">
                  <a16:creationId xmlns:a16="http://schemas.microsoft.com/office/drawing/2014/main" id="{D1C216ED-90C6-8B33-FB63-5922A6332536}"/>
                </a:ext>
              </a:extLst>
            </p:cNvPr>
            <p:cNvCxnSpPr>
              <a:stCxn id="100" idx="6"/>
            </p:cNvCxnSpPr>
            <p:nvPr/>
          </p:nvCxnSpPr>
          <p:spPr bwMode="auto">
            <a:xfrm>
              <a:off x="-642131" y="4264615"/>
              <a:ext cx="11893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BE346942-3D83-A0C3-FA04-67427FE37940}"/>
                </a:ext>
              </a:extLst>
            </p:cNvPr>
            <p:cNvCxnSpPr/>
            <p:nvPr/>
          </p:nvCxnSpPr>
          <p:spPr bwMode="auto">
            <a:xfrm>
              <a:off x="-623095" y="5432035"/>
              <a:ext cx="99103"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00B0B6E4-1EA9-931E-C04C-0C26243FBE82}"/>
                </a:ext>
              </a:extLst>
            </p:cNvPr>
            <p:cNvCxnSpPr/>
            <p:nvPr/>
          </p:nvCxnSpPr>
          <p:spPr bwMode="auto">
            <a:xfrm rot="5400000">
              <a:off x="-1104130" y="4851897"/>
              <a:ext cx="1161864" cy="1588"/>
            </a:xfrm>
            <a:prstGeom prst="line">
              <a:avLst/>
            </a:prstGeom>
            <a:solidFill>
              <a:srgbClr val="4FB3CE"/>
            </a:solidFill>
            <a:ln w="12700" cap="sq" cmpd="sng" algn="ctr">
              <a:solidFill>
                <a:srgbClr val="000000"/>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03DDF251-4C70-6C2B-4299-055721350C2E}"/>
                </a:ext>
              </a:extLst>
            </p:cNvPr>
            <p:cNvCxnSpPr>
              <a:stCxn id="91" idx="3"/>
            </p:cNvCxnSpPr>
            <p:nvPr/>
          </p:nvCxnSpPr>
          <p:spPr bwMode="auto">
            <a:xfrm>
              <a:off x="-1500863" y="4255909"/>
              <a:ext cx="344113" cy="1073"/>
            </a:xfrm>
            <a:prstGeom prst="line">
              <a:avLst/>
            </a:prstGeom>
            <a:solidFill>
              <a:srgbClr val="4FB3CE"/>
            </a:solidFill>
            <a:ln w="12700" cap="sq" cmpd="sng" algn="ctr">
              <a:solidFill>
                <a:srgbClr val="000000"/>
              </a:solidFill>
              <a:prstDash val="solid"/>
              <a:round/>
              <a:headEnd type="none" w="med" len="med"/>
              <a:tailEnd type="triangle" w="med" len="med"/>
            </a:ln>
            <a:effectLst/>
          </p:spPr>
        </p:cxnSp>
        <p:cxnSp>
          <p:nvCxnSpPr>
            <p:cNvPr id="116" name="Straight Connector 115">
              <a:extLst>
                <a:ext uri="{FF2B5EF4-FFF2-40B4-BE49-F238E27FC236}">
                  <a16:creationId xmlns:a16="http://schemas.microsoft.com/office/drawing/2014/main" id="{694968BC-4E2F-469D-8021-62FC87BD0435}"/>
                </a:ext>
              </a:extLst>
            </p:cNvPr>
            <p:cNvCxnSpPr/>
            <p:nvPr/>
          </p:nvCxnSpPr>
          <p:spPr bwMode="auto">
            <a:xfrm>
              <a:off x="-1498591" y="5432035"/>
              <a:ext cx="341825" cy="1588"/>
            </a:xfrm>
            <a:prstGeom prst="line">
              <a:avLst/>
            </a:prstGeom>
            <a:solidFill>
              <a:srgbClr val="4FB3CE"/>
            </a:solidFill>
            <a:ln w="12700" cap="sq" cmpd="sng" algn="ctr">
              <a:solidFill>
                <a:srgbClr val="000000"/>
              </a:solidFill>
              <a:prstDash val="solid"/>
              <a:round/>
              <a:headEnd type="none" w="med" len="med"/>
              <a:tailEnd type="triangle" w="med" len="med"/>
            </a:ln>
            <a:effectLst/>
          </p:spPr>
        </p:cxnSp>
        <p:sp>
          <p:nvSpPr>
            <p:cNvPr id="117" name="TextBox 116">
              <a:extLst>
                <a:ext uri="{FF2B5EF4-FFF2-40B4-BE49-F238E27FC236}">
                  <a16:creationId xmlns:a16="http://schemas.microsoft.com/office/drawing/2014/main" id="{7431F720-8592-99A1-12B7-A22D99A34894}"/>
                </a:ext>
              </a:extLst>
            </p:cNvPr>
            <p:cNvSpPr txBox="1"/>
            <p:nvPr/>
          </p:nvSpPr>
          <p:spPr>
            <a:xfrm>
              <a:off x="-2036537" y="3990575"/>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A</a:t>
              </a:r>
            </a:p>
          </p:txBody>
        </p:sp>
        <p:sp>
          <p:nvSpPr>
            <p:cNvPr id="118" name="TextBox 117">
              <a:extLst>
                <a:ext uri="{FF2B5EF4-FFF2-40B4-BE49-F238E27FC236}">
                  <a16:creationId xmlns:a16="http://schemas.microsoft.com/office/drawing/2014/main" id="{EC0FB19E-C90A-DE21-B29D-8183E4A02E49}"/>
                </a:ext>
              </a:extLst>
            </p:cNvPr>
            <p:cNvSpPr txBox="1"/>
            <p:nvPr/>
          </p:nvSpPr>
          <p:spPr>
            <a:xfrm>
              <a:off x="-2034111" y="5160657"/>
              <a:ext cx="381836" cy="523220"/>
            </a:xfrm>
            <a:prstGeom prst="rect">
              <a:avLst/>
            </a:prstGeom>
            <a:noFill/>
          </p:spPr>
          <p:txBody>
            <a:bodyPr wrap="none" rtlCol="0">
              <a:spAutoFit/>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rPr>
                <a:t>B</a:t>
              </a:r>
            </a:p>
          </p:txBody>
        </p:sp>
      </p:grpSp>
      <p:pic>
        <p:nvPicPr>
          <p:cNvPr id="125" name="Picture 124" descr="A picture containing drawing&#10;&#10;Description automatically generated">
            <a:extLst>
              <a:ext uri="{FF2B5EF4-FFF2-40B4-BE49-F238E27FC236}">
                <a16:creationId xmlns:a16="http://schemas.microsoft.com/office/drawing/2014/main" id="{C7DF8EBF-5811-DD5A-5A12-1097FABCE6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133843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in a suit pointing at a screen&#10;&#10;Description automatically generated with low confidence">
            <a:extLst>
              <a:ext uri="{FF2B5EF4-FFF2-40B4-BE49-F238E27FC236}">
                <a16:creationId xmlns:a16="http://schemas.microsoft.com/office/drawing/2014/main" id="{BFA9187E-5836-D9FF-741F-A68375548AA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1115" b="21115"/>
          <a:stretch/>
        </p:blipFill>
        <p:spPr/>
      </p:pic>
      <p:sp>
        <p:nvSpPr>
          <p:cNvPr id="16" name="Text Placeholder 15">
            <a:extLst>
              <a:ext uri="{FF2B5EF4-FFF2-40B4-BE49-F238E27FC236}">
                <a16:creationId xmlns:a16="http://schemas.microsoft.com/office/drawing/2014/main" id="{12C3618A-DA9B-C6BB-74B5-397030E8E9B6}"/>
              </a:ext>
            </a:extLst>
          </p:cNvPr>
          <p:cNvSpPr>
            <a:spLocks noGrp="1"/>
          </p:cNvSpPr>
          <p:nvPr>
            <p:ph type="body" sz="quarter" idx="14"/>
          </p:nvPr>
        </p:nvSpPr>
        <p:spPr/>
        <p:txBody>
          <a:bodyPr/>
          <a:lstStyle/>
          <a:p>
            <a:r>
              <a:rPr lang="en-US" dirty="0"/>
              <a:t>Software Tools</a:t>
            </a:r>
          </a:p>
        </p:txBody>
      </p:sp>
      <p:pic>
        <p:nvPicPr>
          <p:cNvPr id="11" name="Graphic 10">
            <a:extLst>
              <a:ext uri="{FF2B5EF4-FFF2-40B4-BE49-F238E27FC236}">
                <a16:creationId xmlns:a16="http://schemas.microsoft.com/office/drawing/2014/main" id="{9578FE3C-9466-FFCD-4B1D-C799659F8575}"/>
              </a:ext>
            </a:extLst>
          </p:cNvPr>
          <p:cNvPicPr>
            <a:picLocks noChangeAspect="1"/>
          </p:cNvPicPr>
          <p:nvPr/>
        </p:nvPicPr>
        <p:blipFill rotWithShape="1">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359"/>
          <a:stretch/>
        </p:blipFill>
        <p:spPr>
          <a:xfrm>
            <a:off x="9463413" y="2167200"/>
            <a:ext cx="2725411" cy="3967399"/>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FEFB945-AA5E-6AD1-8E9F-0841215C2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0099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BC4F-CF85-6E41-3CE6-64B1E5A344C8}"/>
              </a:ext>
            </a:extLst>
          </p:cNvPr>
          <p:cNvSpPr>
            <a:spLocks noGrp="1"/>
          </p:cNvSpPr>
          <p:nvPr>
            <p:ph type="title"/>
          </p:nvPr>
        </p:nvSpPr>
        <p:spPr/>
        <p:txBody>
          <a:bodyPr/>
          <a:lstStyle/>
          <a:p>
            <a:r>
              <a:rPr lang="en-US" dirty="0"/>
              <a:t>SIS Workstation</a:t>
            </a:r>
            <a:endParaRPr lang="en-GB" dirty="0"/>
          </a:p>
        </p:txBody>
      </p:sp>
      <p:sp>
        <p:nvSpPr>
          <p:cNvPr id="3" name="Footer Placeholder 2">
            <a:extLst>
              <a:ext uri="{FF2B5EF4-FFF2-40B4-BE49-F238E27FC236}">
                <a16:creationId xmlns:a16="http://schemas.microsoft.com/office/drawing/2014/main" id="{1F81A181-94AD-CBF0-DE0D-987BA9C5C523}"/>
              </a:ext>
            </a:extLst>
          </p:cNvPr>
          <p:cNvSpPr>
            <a:spLocks noGrp="1"/>
          </p:cNvSpPr>
          <p:nvPr>
            <p:ph type="ftr" sz="quarter" idx="10"/>
          </p:nvPr>
        </p:nvSpPr>
        <p:spPr/>
        <p:txBody>
          <a:bodyPr/>
          <a:lstStyle/>
          <a:p>
            <a:r>
              <a:rPr lang="en-US"/>
              <a:t>© Copyright 2023 Sensia. All Rights Reserved</a:t>
            </a:r>
            <a:endParaRPr lang="en-US" dirty="0"/>
          </a:p>
        </p:txBody>
      </p:sp>
      <p:sp>
        <p:nvSpPr>
          <p:cNvPr id="4" name="Text Placeholder 1">
            <a:extLst>
              <a:ext uri="{FF2B5EF4-FFF2-40B4-BE49-F238E27FC236}">
                <a16:creationId xmlns:a16="http://schemas.microsoft.com/office/drawing/2014/main" id="{F42A72B1-2924-E34D-3FF9-B2B2CEE0E320}"/>
              </a:ext>
            </a:extLst>
          </p:cNvPr>
          <p:cNvSpPr txBox="1">
            <a:spLocks/>
          </p:cNvSpPr>
          <p:nvPr/>
        </p:nvSpPr>
        <p:spPr>
          <a:xfrm>
            <a:off x="394063" y="1252529"/>
            <a:ext cx="7077706" cy="2628216"/>
          </a:xfrm>
          <a:prstGeom prst="rect">
            <a:avLst/>
          </a:prstGeom>
        </p:spPr>
        <p:txBody>
          <a:bodyPr vert="horz" lIns="0" tIns="0" rIns="0" bIns="0" rtlCol="0">
            <a:noAutofit/>
          </a:bodyPr>
          <a:lstStyle>
            <a:lvl1pPr marL="0" indent="0" algn="l" defTabSz="914400" rtl="0" eaLnBrk="1" latinLnBrk="0" hangingPunct="1">
              <a:spcBef>
                <a:spcPts val="1000"/>
              </a:spcBef>
              <a:buClr>
                <a:schemeClr val="bg1"/>
              </a:buClr>
              <a:buFont typeface="Symbol" panose="05050102010706020507" pitchFamily="18" charset="2"/>
              <a:buNone/>
              <a:defRPr sz="2400" kern="1200">
                <a:solidFill>
                  <a:schemeClr val="tx2"/>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400" kern="1200">
                <a:solidFill>
                  <a:schemeClr val="tx2"/>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2"/>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2"/>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tx1"/>
                </a:solidFill>
              </a:rPr>
              <a:t>SIS Workstation Software is a complete design, configuration, and maintenance software environment.</a:t>
            </a:r>
          </a:p>
          <a:p>
            <a:pPr marL="285750" indent="-285750">
              <a:buFont typeface="Arial" panose="020B0604020202020204" pitchFamily="34" charset="0"/>
              <a:buChar char="•"/>
            </a:pPr>
            <a:r>
              <a:rPr lang="en-US" sz="1800" dirty="0">
                <a:solidFill>
                  <a:schemeClr val="tx1"/>
                </a:solidFill>
              </a:rPr>
              <a:t>SIS Workstation Software consists of a database editor (for managing variables and their attributes), configuration tools (for managing I/O modules and communications), language editors (for creating and maintaining application programs),  compilers/validators (for creating validated application code for use in Safety Instrumented Systems) and a Simulator (for pre-testing code or modifications).</a:t>
            </a:r>
          </a:p>
        </p:txBody>
      </p:sp>
      <p:sp>
        <p:nvSpPr>
          <p:cNvPr id="5" name="Text Placeholder 3">
            <a:extLst>
              <a:ext uri="{FF2B5EF4-FFF2-40B4-BE49-F238E27FC236}">
                <a16:creationId xmlns:a16="http://schemas.microsoft.com/office/drawing/2014/main" id="{E2E1C20C-400B-6704-A9B1-E93B6AFBCBF8}"/>
              </a:ext>
            </a:extLst>
          </p:cNvPr>
          <p:cNvSpPr txBox="1">
            <a:spLocks/>
          </p:cNvSpPr>
          <p:nvPr/>
        </p:nvSpPr>
        <p:spPr>
          <a:xfrm>
            <a:off x="326688" y="3895112"/>
            <a:ext cx="7078682" cy="2628215"/>
          </a:xfrm>
          <a:prstGeom prst="rect">
            <a:avLst/>
          </a:prstGeom>
        </p:spPr>
        <p:txBody>
          <a:bodyPr/>
          <a:lstStyle>
            <a:lvl1pPr marL="0" indent="0" algn="l" defTabSz="914400" rtl="0" eaLnBrk="1" latinLnBrk="0" hangingPunct="1">
              <a:spcBef>
                <a:spcPts val="1000"/>
              </a:spcBef>
              <a:buClr>
                <a:schemeClr val="bg1"/>
              </a:buClr>
              <a:buFont typeface="Symbol" panose="05050102010706020507" pitchFamily="18" charset="2"/>
              <a:buNone/>
              <a:defRPr sz="2400" kern="1200">
                <a:solidFill>
                  <a:schemeClr val="tx2"/>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400" kern="1200">
                <a:solidFill>
                  <a:schemeClr val="tx2"/>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2"/>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2"/>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chemeClr val="tx1"/>
                </a:solidFill>
              </a:rPr>
              <a:t>Rockwell developed the SIS Workstation to provide a single sustainable environment (Visual Studio) for both the AADvance and Trusted platforms, replacing older diverse software tools, while maintaining a migration path to the new environment.</a:t>
            </a:r>
          </a:p>
          <a:p>
            <a:pPr lvl="2"/>
            <a:r>
              <a:rPr lang="en-US" sz="1400" dirty="0">
                <a:solidFill>
                  <a:schemeClr val="tx1"/>
                </a:solidFill>
              </a:rPr>
              <a:t>SIS Workstation is a Certified tool (IEC61508-3:2010)</a:t>
            </a:r>
          </a:p>
          <a:p>
            <a:pPr lvl="2"/>
            <a:r>
              <a:rPr lang="en-US" sz="1400" dirty="0">
                <a:solidFill>
                  <a:schemeClr val="tx1"/>
                </a:solidFill>
              </a:rPr>
              <a:t>Four of the IEC61131-3 languages are supported (FBD, LD, ST and SFC).</a:t>
            </a:r>
          </a:p>
          <a:p>
            <a:pPr lvl="2"/>
            <a:r>
              <a:rPr lang="en-US" sz="1400" dirty="0">
                <a:solidFill>
                  <a:schemeClr val="tx1"/>
                </a:solidFill>
              </a:rPr>
              <a:t>SIS Workstation has built in compiler verification and static validators.</a:t>
            </a:r>
          </a:p>
        </p:txBody>
      </p:sp>
      <p:pic>
        <p:nvPicPr>
          <p:cNvPr id="6" name="Picture 5">
            <a:extLst>
              <a:ext uri="{FF2B5EF4-FFF2-40B4-BE49-F238E27FC236}">
                <a16:creationId xmlns:a16="http://schemas.microsoft.com/office/drawing/2014/main" id="{137CD06B-DC81-4116-A634-691F3CBA8817}"/>
              </a:ext>
            </a:extLst>
          </p:cNvPr>
          <p:cNvPicPr>
            <a:picLocks noChangeAspect="1"/>
          </p:cNvPicPr>
          <p:nvPr/>
        </p:nvPicPr>
        <p:blipFill>
          <a:blip r:embed="rId2"/>
          <a:stretch>
            <a:fillRect/>
          </a:stretch>
        </p:blipFill>
        <p:spPr>
          <a:xfrm>
            <a:off x="7769145" y="2248235"/>
            <a:ext cx="4025617" cy="2498864"/>
          </a:xfrm>
          <a:prstGeom prst="rect">
            <a:avLst/>
          </a:prstGeom>
          <a:ln w="28575">
            <a:solidFill>
              <a:schemeClr val="bg1"/>
            </a:solidFill>
          </a:ln>
        </p:spPr>
      </p:pic>
      <p:pic>
        <p:nvPicPr>
          <p:cNvPr id="7" name="Picture 6" descr="A picture containing drawing&#10;&#10;Description automatically generated">
            <a:extLst>
              <a:ext uri="{FF2B5EF4-FFF2-40B4-BE49-F238E27FC236}">
                <a16:creationId xmlns:a16="http://schemas.microsoft.com/office/drawing/2014/main" id="{8B97BF33-B80A-02DB-1DF4-10D1B470A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103658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FC63-0D38-74EE-58DB-22B78B80F72E}"/>
              </a:ext>
            </a:extLst>
          </p:cNvPr>
          <p:cNvSpPr>
            <a:spLocks noGrp="1"/>
          </p:cNvSpPr>
          <p:nvPr>
            <p:ph type="title"/>
          </p:nvPr>
        </p:nvSpPr>
        <p:spPr/>
        <p:txBody>
          <a:bodyPr/>
          <a:lstStyle/>
          <a:p>
            <a:r>
              <a:rPr lang="en-US" dirty="0"/>
              <a:t>SIS Workstation - </a:t>
            </a:r>
            <a:r>
              <a:rPr lang="en-US" sz="2799" dirty="0"/>
              <a:t>Languages</a:t>
            </a:r>
            <a:endParaRPr lang="en-GB" dirty="0"/>
          </a:p>
        </p:txBody>
      </p:sp>
      <p:sp>
        <p:nvSpPr>
          <p:cNvPr id="3" name="Footer Placeholder 2">
            <a:extLst>
              <a:ext uri="{FF2B5EF4-FFF2-40B4-BE49-F238E27FC236}">
                <a16:creationId xmlns:a16="http://schemas.microsoft.com/office/drawing/2014/main" id="{A74D1F6B-528D-B8AB-8F76-30A0F2715161}"/>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a:extLst>
              <a:ext uri="{FF2B5EF4-FFF2-40B4-BE49-F238E27FC236}">
                <a16:creationId xmlns:a16="http://schemas.microsoft.com/office/drawing/2014/main" id="{29C8192C-6E85-BB84-C0DA-CF7656A07FEF}"/>
              </a:ext>
            </a:extLst>
          </p:cNvPr>
          <p:cNvPicPr>
            <a:picLocks noChangeAspect="1"/>
          </p:cNvPicPr>
          <p:nvPr/>
        </p:nvPicPr>
        <p:blipFill>
          <a:blip r:embed="rId2"/>
          <a:stretch>
            <a:fillRect/>
          </a:stretch>
        </p:blipFill>
        <p:spPr>
          <a:xfrm>
            <a:off x="912515" y="1142991"/>
            <a:ext cx="9296714" cy="5037939"/>
          </a:xfrm>
          <a:prstGeom prst="rect">
            <a:avLst/>
          </a:prstGeom>
        </p:spPr>
      </p:pic>
      <p:sp>
        <p:nvSpPr>
          <p:cNvPr id="6" name="Rounded Rectangular Callout 6">
            <a:extLst>
              <a:ext uri="{FF2B5EF4-FFF2-40B4-BE49-F238E27FC236}">
                <a16:creationId xmlns:a16="http://schemas.microsoft.com/office/drawing/2014/main" id="{31687AE6-6BDF-148F-BE0C-8C51C27211F8}"/>
              </a:ext>
            </a:extLst>
          </p:cNvPr>
          <p:cNvSpPr>
            <a:spLocks noChangeArrowheads="1"/>
          </p:cNvSpPr>
          <p:nvPr/>
        </p:nvSpPr>
        <p:spPr bwMode="auto">
          <a:xfrm>
            <a:off x="3802113" y="3180751"/>
            <a:ext cx="3581400" cy="1343616"/>
          </a:xfrm>
          <a:prstGeom prst="wedgeRoundRectCallout">
            <a:avLst>
              <a:gd name="adj1" fmla="val -44965"/>
              <a:gd name="adj2" fmla="val -112044"/>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4 of the 5 IEC 61131-3 languages are supported.</a:t>
            </a:r>
          </a:p>
        </p:txBody>
      </p:sp>
      <p:pic>
        <p:nvPicPr>
          <p:cNvPr id="7" name="Picture 6" descr="A picture containing drawing&#10;&#10;Description automatically generated">
            <a:extLst>
              <a:ext uri="{FF2B5EF4-FFF2-40B4-BE49-F238E27FC236}">
                <a16:creationId xmlns:a16="http://schemas.microsoft.com/office/drawing/2014/main" id="{C194F88C-8FE7-786B-E800-11CA4655A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5" name="Rectangle 4">
            <a:extLst>
              <a:ext uri="{FF2B5EF4-FFF2-40B4-BE49-F238E27FC236}">
                <a16:creationId xmlns:a16="http://schemas.microsoft.com/office/drawing/2014/main" id="{BD411042-2B74-9D6C-EE03-830BE746E8C5}"/>
              </a:ext>
            </a:extLst>
          </p:cNvPr>
          <p:cNvSpPr/>
          <p:nvPr/>
        </p:nvSpPr>
        <p:spPr>
          <a:xfrm>
            <a:off x="1862678"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330527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1F9BE5-7E1B-4730-D7C7-D03A3D7C96E0}"/>
              </a:ext>
            </a:extLst>
          </p:cNvPr>
          <p:cNvSpPr/>
          <p:nvPr/>
        </p:nvSpPr>
        <p:spPr>
          <a:xfrm>
            <a:off x="8388939" y="1338644"/>
            <a:ext cx="3474720" cy="4034542"/>
          </a:xfrm>
          <a:prstGeom prst="rect">
            <a:avLst/>
          </a:prstGeom>
          <a:ln>
            <a:solidFill>
              <a:schemeClr val="bg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1564225"/>
          </a:xfrm>
        </p:spPr>
        <p:txBody>
          <a:bodyPr/>
          <a:lstStyle/>
          <a:p>
            <a:pPr marL="0" lvl="0" indent="0" algn="l" rtl="0">
              <a:lnSpc>
                <a:spcPct val="90000"/>
              </a:lnSpc>
              <a:spcBef>
                <a:spcPts val="0"/>
              </a:spcBef>
              <a:spcAft>
                <a:spcPts val="0"/>
              </a:spcAft>
              <a:buClr>
                <a:schemeClr val="lt1"/>
              </a:buClr>
              <a:buSzPts val="2000"/>
              <a:buNone/>
            </a:pPr>
            <a:r>
              <a:rPr lang="en-US" dirty="0"/>
              <a:t>AADvance – Scalable SIS Platform</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2</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sp>
        <p:nvSpPr>
          <p:cNvPr id="4" name="TextBox 3">
            <a:extLst>
              <a:ext uri="{FF2B5EF4-FFF2-40B4-BE49-F238E27FC236}">
                <a16:creationId xmlns:a16="http://schemas.microsoft.com/office/drawing/2014/main" id="{F9FD974F-146C-8FED-CF58-98BDB217C9FC}"/>
              </a:ext>
            </a:extLst>
          </p:cNvPr>
          <p:cNvSpPr txBox="1"/>
          <p:nvPr/>
        </p:nvSpPr>
        <p:spPr>
          <a:xfrm>
            <a:off x="720000" y="1297577"/>
            <a:ext cx="6717120" cy="4801314"/>
          </a:xfrm>
          <a:prstGeom prst="rect">
            <a:avLst/>
          </a:prstGeom>
          <a:noFill/>
        </p:spPr>
        <p:txBody>
          <a:bodyPr wrap="square" rtlCol="0">
            <a:spAutoFit/>
          </a:bodyPr>
          <a:lstStyle/>
          <a:p>
            <a:r>
              <a:rPr lang="en-US" sz="2000" dirty="0"/>
              <a:t>ICS Triplex, a company specializing in SIS Systems and Technology launched AADvance, a new generation of scalable SIS technology in 2007. AADvance was designed to complement Trusted by providing the ability to integrate the two platforms, offering unrivalled scalability.</a:t>
            </a:r>
          </a:p>
          <a:p>
            <a:endParaRPr lang="en-US" dirty="0"/>
          </a:p>
          <a:p>
            <a:r>
              <a:rPr lang="en-US" sz="2000" dirty="0"/>
              <a:t>Rockwell ‘refreshed’ AADvance by implementing </a:t>
            </a:r>
            <a:r>
              <a:rPr lang="en-US" sz="2000" dirty="0" err="1"/>
              <a:t>EtherNet</a:t>
            </a:r>
            <a:r>
              <a:rPr lang="en-US" sz="2000" dirty="0"/>
              <a:t>/IP, allowing AADvance to easily integrate with </a:t>
            </a:r>
            <a:r>
              <a:rPr lang="en-US" sz="2000" dirty="0" err="1"/>
              <a:t>PlantPAx</a:t>
            </a:r>
            <a:r>
              <a:rPr lang="en-US" sz="2000" dirty="0"/>
              <a:t>, Rockwell’s Process Automation solution.</a:t>
            </a:r>
          </a:p>
          <a:p>
            <a:pPr marL="342900" lvl="1" indent="-342900">
              <a:buFont typeface="Arial" panose="020B0604020202020204" pitchFamily="34" charset="0"/>
              <a:buChar char="+"/>
            </a:pPr>
            <a:r>
              <a:rPr lang="en-US" dirty="0"/>
              <a:t>With the scalable and distributed architecture, systems can range from 16 to &gt;3000 I/O.</a:t>
            </a:r>
            <a:endParaRPr lang="en-US" dirty="0">
              <a:cs typeface="Arial"/>
            </a:endParaRPr>
          </a:p>
          <a:p>
            <a:pPr marL="342900" lvl="1" indent="-342900">
              <a:buFont typeface="Arial" panose="020B0604020202020204" pitchFamily="34" charset="0"/>
              <a:buChar char="+"/>
            </a:pPr>
            <a:r>
              <a:rPr lang="en-US" dirty="0"/>
              <a:t>SIS Workstation is a suite of configuration and programing tools based on a Visual Studio shell.</a:t>
            </a:r>
            <a:endParaRPr lang="en-US" dirty="0">
              <a:cs typeface="Arial"/>
            </a:endParaRPr>
          </a:p>
          <a:p>
            <a:endParaRPr lang="en-US" dirty="0"/>
          </a:p>
          <a:p>
            <a:pPr algn="l"/>
            <a:endParaRPr lang="en-GB" dirty="0" err="1">
              <a:solidFill>
                <a:schemeClr val="tx2"/>
              </a:solidFill>
            </a:endParaRPr>
          </a:p>
        </p:txBody>
      </p:sp>
      <p:pic>
        <p:nvPicPr>
          <p:cNvPr id="7" name="Picture 5">
            <a:extLst>
              <a:ext uri="{FF2B5EF4-FFF2-40B4-BE49-F238E27FC236}">
                <a16:creationId xmlns:a16="http://schemas.microsoft.com/office/drawing/2014/main" id="{D5DB5FAB-8D28-E3E7-3F00-01732179C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1325" y="3961930"/>
            <a:ext cx="1887045" cy="1248063"/>
          </a:xfrm>
          <a:prstGeom prst="rect">
            <a:avLst/>
          </a:prstGeom>
          <a:noFill/>
          <a:ln w="9525">
            <a:noFill/>
            <a:miter lim="800000"/>
            <a:headEnd/>
            <a:tailEnd/>
          </a:ln>
        </p:spPr>
      </p:pic>
      <p:pic>
        <p:nvPicPr>
          <p:cNvPr id="11" name="Picture 5">
            <a:extLst>
              <a:ext uri="{FF2B5EF4-FFF2-40B4-BE49-F238E27FC236}">
                <a16:creationId xmlns:a16="http://schemas.microsoft.com/office/drawing/2014/main" id="{4DD394A5-CEC7-5313-D5A0-52D0E90698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2798" y="2703342"/>
            <a:ext cx="1752144" cy="1219044"/>
          </a:xfrm>
          <a:prstGeom prst="rect">
            <a:avLst/>
          </a:prstGeom>
          <a:noFill/>
          <a:ln w="9525">
            <a:noFill/>
            <a:miter lim="800000"/>
            <a:headEnd/>
            <a:tailEnd/>
          </a:ln>
        </p:spPr>
      </p:pic>
      <p:pic>
        <p:nvPicPr>
          <p:cNvPr id="12" name="Picture 2">
            <a:extLst>
              <a:ext uri="{FF2B5EF4-FFF2-40B4-BE49-F238E27FC236}">
                <a16:creationId xmlns:a16="http://schemas.microsoft.com/office/drawing/2014/main" id="{C60C74B1-B9FC-6D6B-CFCA-1E768184C69B}"/>
              </a:ext>
            </a:extLst>
          </p:cNvPr>
          <p:cNvPicPr>
            <a:picLocks noChangeAspect="1" noChangeArrowheads="1"/>
          </p:cNvPicPr>
          <p:nvPr/>
        </p:nvPicPr>
        <p:blipFill>
          <a:blip r:embed="rId4"/>
          <a:srcRect/>
          <a:stretch>
            <a:fillRect/>
          </a:stretch>
        </p:blipFill>
        <p:spPr bwMode="auto">
          <a:xfrm>
            <a:off x="8551325" y="1484815"/>
            <a:ext cx="1218883" cy="1117309"/>
          </a:xfrm>
          <a:prstGeom prst="rect">
            <a:avLst/>
          </a:prstGeom>
          <a:noFill/>
          <a:ln w="9525">
            <a:noFill/>
            <a:miter lim="800000"/>
            <a:headEnd/>
            <a:tailEnd/>
          </a:ln>
          <a:effectLst/>
        </p:spPr>
      </p:pic>
      <p:sp>
        <p:nvSpPr>
          <p:cNvPr id="13" name="TextBox 12">
            <a:extLst>
              <a:ext uri="{FF2B5EF4-FFF2-40B4-BE49-F238E27FC236}">
                <a16:creationId xmlns:a16="http://schemas.microsoft.com/office/drawing/2014/main" id="{EE171800-A053-45D7-D613-F17CC4E83F79}"/>
              </a:ext>
            </a:extLst>
          </p:cNvPr>
          <p:cNvSpPr txBox="1"/>
          <p:nvPr/>
        </p:nvSpPr>
        <p:spPr>
          <a:xfrm>
            <a:off x="10437860" y="1839168"/>
            <a:ext cx="1069524" cy="369204"/>
          </a:xfrm>
          <a:prstGeom prst="rect">
            <a:avLst/>
          </a:prstGeom>
        </p:spPr>
        <p:txBody>
          <a:bodyPr wrap="none" rtlCol="0" anchor="t">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8F00E3"/>
                </a:solidFill>
                <a:effectLst/>
                <a:uLnTx/>
                <a:uFillTx/>
                <a:latin typeface="Arial"/>
                <a:ea typeface="+mn-ea"/>
                <a:cs typeface="+mn-cs"/>
              </a:rPr>
              <a:t>Simplex</a:t>
            </a:r>
          </a:p>
        </p:txBody>
      </p:sp>
      <p:sp>
        <p:nvSpPr>
          <p:cNvPr id="14" name="TextBox 13">
            <a:extLst>
              <a:ext uri="{FF2B5EF4-FFF2-40B4-BE49-F238E27FC236}">
                <a16:creationId xmlns:a16="http://schemas.microsoft.com/office/drawing/2014/main" id="{D54779D4-F5DA-D37F-00C5-37DD6B0588DB}"/>
              </a:ext>
            </a:extLst>
          </p:cNvPr>
          <p:cNvSpPr txBox="1"/>
          <p:nvPr/>
        </p:nvSpPr>
        <p:spPr>
          <a:xfrm>
            <a:off x="10612610" y="3170818"/>
            <a:ext cx="684803" cy="369204"/>
          </a:xfrm>
          <a:prstGeom prst="rect">
            <a:avLst/>
          </a:prstGeom>
        </p:spPr>
        <p:txBody>
          <a:bodyPr wrap="none" rtlCol="0" anchor="t">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8F00E3"/>
                </a:solidFill>
                <a:effectLst/>
                <a:uLnTx/>
                <a:uFillTx/>
                <a:latin typeface="Arial"/>
                <a:ea typeface="+mn-ea"/>
                <a:cs typeface="+mn-cs"/>
              </a:rPr>
              <a:t>Dual</a:t>
            </a:r>
          </a:p>
        </p:txBody>
      </p:sp>
      <p:sp>
        <p:nvSpPr>
          <p:cNvPr id="15" name="TextBox 14">
            <a:extLst>
              <a:ext uri="{FF2B5EF4-FFF2-40B4-BE49-F238E27FC236}">
                <a16:creationId xmlns:a16="http://schemas.microsoft.com/office/drawing/2014/main" id="{3E13964D-E976-0B21-8D4F-C7B42AEF5194}"/>
              </a:ext>
            </a:extLst>
          </p:cNvPr>
          <p:cNvSpPr txBox="1"/>
          <p:nvPr/>
        </p:nvSpPr>
        <p:spPr>
          <a:xfrm>
            <a:off x="10437860" y="4390023"/>
            <a:ext cx="1351652" cy="369204"/>
          </a:xfrm>
          <a:prstGeom prst="rect">
            <a:avLst/>
          </a:prstGeom>
        </p:spPr>
        <p:txBody>
          <a:bodyPr wrap="none" rtlCol="0" anchor="t">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0" cap="none" spc="0" normalizeH="0" baseline="0" noProof="0" dirty="0">
                <a:ln>
                  <a:noFill/>
                </a:ln>
                <a:solidFill>
                  <a:srgbClr val="8F00E3"/>
                </a:solidFill>
                <a:effectLst/>
                <a:uLnTx/>
                <a:uFillTx/>
                <a:latin typeface="Arial"/>
                <a:ea typeface="+mn-ea"/>
                <a:cs typeface="+mn-cs"/>
              </a:rPr>
              <a:t>Triplicated</a:t>
            </a:r>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648473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ACE2-21D0-FCB5-55A5-069F12D519B4}"/>
              </a:ext>
            </a:extLst>
          </p:cNvPr>
          <p:cNvSpPr>
            <a:spLocks noGrp="1"/>
          </p:cNvSpPr>
          <p:nvPr>
            <p:ph type="title"/>
          </p:nvPr>
        </p:nvSpPr>
        <p:spPr/>
        <p:txBody>
          <a:bodyPr/>
          <a:lstStyle/>
          <a:p>
            <a:r>
              <a:rPr lang="en-US" dirty="0"/>
              <a:t>SIS Workstation – </a:t>
            </a:r>
            <a:r>
              <a:rPr lang="en-US" sz="3200" dirty="0"/>
              <a:t>Hardware Configuration</a:t>
            </a:r>
            <a:endParaRPr lang="en-GB" dirty="0"/>
          </a:p>
        </p:txBody>
      </p:sp>
      <p:sp>
        <p:nvSpPr>
          <p:cNvPr id="3" name="Footer Placeholder 2">
            <a:extLst>
              <a:ext uri="{FF2B5EF4-FFF2-40B4-BE49-F238E27FC236}">
                <a16:creationId xmlns:a16="http://schemas.microsoft.com/office/drawing/2014/main" id="{2C3EE3B5-8937-E1EB-5E81-71AA3C26D3B6}"/>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descr="A picture containing drawing&#10;&#10;Description automatically generated">
            <a:extLst>
              <a:ext uri="{FF2B5EF4-FFF2-40B4-BE49-F238E27FC236}">
                <a16:creationId xmlns:a16="http://schemas.microsoft.com/office/drawing/2014/main" id="{41C3AB49-6F0B-0F1A-AAB5-F4623707A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pic>
        <p:nvPicPr>
          <p:cNvPr id="5" name="Picture 4">
            <a:extLst>
              <a:ext uri="{FF2B5EF4-FFF2-40B4-BE49-F238E27FC236}">
                <a16:creationId xmlns:a16="http://schemas.microsoft.com/office/drawing/2014/main" id="{50B61714-E383-C13C-37F2-79F32B51B5A7}"/>
              </a:ext>
            </a:extLst>
          </p:cNvPr>
          <p:cNvPicPr>
            <a:picLocks noChangeAspect="1"/>
          </p:cNvPicPr>
          <p:nvPr/>
        </p:nvPicPr>
        <p:blipFill>
          <a:blip r:embed="rId3"/>
          <a:stretch>
            <a:fillRect/>
          </a:stretch>
        </p:blipFill>
        <p:spPr>
          <a:xfrm>
            <a:off x="914400" y="1143000"/>
            <a:ext cx="9261258" cy="5029200"/>
          </a:xfrm>
          <a:prstGeom prst="rect">
            <a:avLst/>
          </a:prstGeom>
        </p:spPr>
      </p:pic>
      <p:sp>
        <p:nvSpPr>
          <p:cNvPr id="6" name="Rounded Rectangular Callout 7">
            <a:extLst>
              <a:ext uri="{FF2B5EF4-FFF2-40B4-BE49-F238E27FC236}">
                <a16:creationId xmlns:a16="http://schemas.microsoft.com/office/drawing/2014/main" id="{C3B51222-A58E-3262-013C-0C42BB64FCE3}"/>
              </a:ext>
            </a:extLst>
          </p:cNvPr>
          <p:cNvSpPr>
            <a:spLocks noChangeArrowheads="1"/>
          </p:cNvSpPr>
          <p:nvPr/>
        </p:nvSpPr>
        <p:spPr bwMode="auto">
          <a:xfrm>
            <a:off x="6561414" y="5165386"/>
            <a:ext cx="5406969" cy="511905"/>
          </a:xfrm>
          <a:prstGeom prst="wedgeRoundRectCallout">
            <a:avLst>
              <a:gd name="adj1" fmla="val -46326"/>
              <a:gd name="adj2" fmla="val -295649"/>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Select Module Type and Architecture</a:t>
            </a:r>
          </a:p>
        </p:txBody>
      </p:sp>
      <p:sp>
        <p:nvSpPr>
          <p:cNvPr id="7" name="Rectangle 6">
            <a:extLst>
              <a:ext uri="{FF2B5EF4-FFF2-40B4-BE49-F238E27FC236}">
                <a16:creationId xmlns:a16="http://schemas.microsoft.com/office/drawing/2014/main" id="{9F5296C7-11C6-4E35-0D1E-19F370517806}"/>
              </a:ext>
            </a:extLst>
          </p:cNvPr>
          <p:cNvSpPr/>
          <p:nvPr/>
        </p:nvSpPr>
        <p:spPr>
          <a:xfrm>
            <a:off x="1557875"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159937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53F8-7AD4-684A-A454-D874AC8B4730}"/>
              </a:ext>
            </a:extLst>
          </p:cNvPr>
          <p:cNvSpPr>
            <a:spLocks noGrp="1"/>
          </p:cNvSpPr>
          <p:nvPr>
            <p:ph type="title"/>
          </p:nvPr>
        </p:nvSpPr>
        <p:spPr/>
        <p:txBody>
          <a:bodyPr/>
          <a:lstStyle/>
          <a:p>
            <a:r>
              <a:rPr lang="en-US" dirty="0"/>
              <a:t>SIS Workstation – </a:t>
            </a:r>
            <a:r>
              <a:rPr lang="en-US" sz="3200" dirty="0"/>
              <a:t>Channel Configuration</a:t>
            </a:r>
            <a:endParaRPr lang="en-GB" dirty="0"/>
          </a:p>
        </p:txBody>
      </p:sp>
      <p:sp>
        <p:nvSpPr>
          <p:cNvPr id="3" name="Footer Placeholder 2">
            <a:extLst>
              <a:ext uri="{FF2B5EF4-FFF2-40B4-BE49-F238E27FC236}">
                <a16:creationId xmlns:a16="http://schemas.microsoft.com/office/drawing/2014/main" id="{22F56939-F9E5-92C9-A704-DD1474B18E83}"/>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a:extLst>
              <a:ext uri="{FF2B5EF4-FFF2-40B4-BE49-F238E27FC236}">
                <a16:creationId xmlns:a16="http://schemas.microsoft.com/office/drawing/2014/main" id="{221E29D2-F96B-8149-1260-36FB2457590C}"/>
              </a:ext>
            </a:extLst>
          </p:cNvPr>
          <p:cNvPicPr>
            <a:picLocks noChangeAspect="1"/>
          </p:cNvPicPr>
          <p:nvPr/>
        </p:nvPicPr>
        <p:blipFill>
          <a:blip r:embed="rId2"/>
          <a:stretch>
            <a:fillRect/>
          </a:stretch>
        </p:blipFill>
        <p:spPr>
          <a:xfrm>
            <a:off x="914402" y="1143000"/>
            <a:ext cx="9253151" cy="5029200"/>
          </a:xfrm>
          <a:prstGeom prst="rect">
            <a:avLst/>
          </a:prstGeom>
        </p:spPr>
      </p:pic>
      <p:sp>
        <p:nvSpPr>
          <p:cNvPr id="5" name="Rounded Rectangular Callout 5">
            <a:extLst>
              <a:ext uri="{FF2B5EF4-FFF2-40B4-BE49-F238E27FC236}">
                <a16:creationId xmlns:a16="http://schemas.microsoft.com/office/drawing/2014/main" id="{2BE0B975-0BA0-2FC7-725F-DC49BAC5558A}"/>
              </a:ext>
            </a:extLst>
          </p:cNvPr>
          <p:cNvSpPr>
            <a:spLocks noChangeArrowheads="1"/>
          </p:cNvSpPr>
          <p:nvPr/>
        </p:nvSpPr>
        <p:spPr bwMode="auto">
          <a:xfrm>
            <a:off x="5264135" y="3657600"/>
            <a:ext cx="3412937" cy="440343"/>
          </a:xfrm>
          <a:prstGeom prst="wedgeRoundRectCallout">
            <a:avLst>
              <a:gd name="adj1" fmla="val 38607"/>
              <a:gd name="adj2" fmla="val -404234"/>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Connect a Field Device Tag</a:t>
            </a:r>
          </a:p>
        </p:txBody>
      </p:sp>
      <p:pic>
        <p:nvPicPr>
          <p:cNvPr id="6" name="Picture 5" descr="A picture containing drawing&#10;&#10;Description automatically generated">
            <a:extLst>
              <a:ext uri="{FF2B5EF4-FFF2-40B4-BE49-F238E27FC236}">
                <a16:creationId xmlns:a16="http://schemas.microsoft.com/office/drawing/2014/main" id="{A11A4D3F-29E1-62BE-F34E-27B424D94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7" name="Rectangle 6">
            <a:extLst>
              <a:ext uri="{FF2B5EF4-FFF2-40B4-BE49-F238E27FC236}">
                <a16:creationId xmlns:a16="http://schemas.microsoft.com/office/drawing/2014/main" id="{B06377A8-F118-41A0-5DC4-31F8382D2C1B}"/>
              </a:ext>
            </a:extLst>
          </p:cNvPr>
          <p:cNvSpPr/>
          <p:nvPr/>
        </p:nvSpPr>
        <p:spPr>
          <a:xfrm>
            <a:off x="1557871"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127925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1DE1-02BA-D0F6-6155-5E79E73699C1}"/>
              </a:ext>
            </a:extLst>
          </p:cNvPr>
          <p:cNvSpPr>
            <a:spLocks noGrp="1"/>
          </p:cNvSpPr>
          <p:nvPr>
            <p:ph type="title"/>
          </p:nvPr>
        </p:nvSpPr>
        <p:spPr/>
        <p:txBody>
          <a:bodyPr/>
          <a:lstStyle/>
          <a:p>
            <a:r>
              <a:rPr lang="en-US" dirty="0"/>
              <a:t>SIS Workstation – </a:t>
            </a:r>
            <a:r>
              <a:rPr lang="en-US" sz="3200" dirty="0"/>
              <a:t>Channel Configuration</a:t>
            </a:r>
            <a:endParaRPr lang="en-GB" dirty="0"/>
          </a:p>
        </p:txBody>
      </p:sp>
      <p:sp>
        <p:nvSpPr>
          <p:cNvPr id="3" name="Footer Placeholder 2">
            <a:extLst>
              <a:ext uri="{FF2B5EF4-FFF2-40B4-BE49-F238E27FC236}">
                <a16:creationId xmlns:a16="http://schemas.microsoft.com/office/drawing/2014/main" id="{5CF93D66-2104-383D-1D3B-ABFC4B388FA7}"/>
              </a:ext>
            </a:extLst>
          </p:cNvPr>
          <p:cNvSpPr>
            <a:spLocks noGrp="1"/>
          </p:cNvSpPr>
          <p:nvPr>
            <p:ph type="ftr" sz="quarter" idx="10"/>
          </p:nvPr>
        </p:nvSpPr>
        <p:spPr/>
        <p:txBody>
          <a:bodyPr/>
          <a:lstStyle/>
          <a:p>
            <a:r>
              <a:rPr lang="en-US"/>
              <a:t>© Copyright 2023 Sensia. All Rights Reserved</a:t>
            </a:r>
            <a:endParaRPr lang="en-US" dirty="0"/>
          </a:p>
        </p:txBody>
      </p:sp>
      <p:pic>
        <p:nvPicPr>
          <p:cNvPr id="6" name="Picture 5">
            <a:extLst>
              <a:ext uri="{FF2B5EF4-FFF2-40B4-BE49-F238E27FC236}">
                <a16:creationId xmlns:a16="http://schemas.microsoft.com/office/drawing/2014/main" id="{BF7D951D-6316-4625-9C70-65467258D7B7}"/>
              </a:ext>
            </a:extLst>
          </p:cNvPr>
          <p:cNvPicPr>
            <a:picLocks noChangeAspect="1"/>
          </p:cNvPicPr>
          <p:nvPr/>
        </p:nvPicPr>
        <p:blipFill>
          <a:blip r:embed="rId2"/>
          <a:stretch>
            <a:fillRect/>
          </a:stretch>
        </p:blipFill>
        <p:spPr>
          <a:xfrm>
            <a:off x="914402" y="1143000"/>
            <a:ext cx="9253151" cy="5029200"/>
          </a:xfrm>
          <a:prstGeom prst="rect">
            <a:avLst/>
          </a:prstGeom>
        </p:spPr>
      </p:pic>
      <p:sp>
        <p:nvSpPr>
          <p:cNvPr id="7" name="Rounded Rectangular Callout 8">
            <a:extLst>
              <a:ext uri="{FF2B5EF4-FFF2-40B4-BE49-F238E27FC236}">
                <a16:creationId xmlns:a16="http://schemas.microsoft.com/office/drawing/2014/main" id="{C776CEC9-8448-D846-7C2E-8984E93CA050}"/>
              </a:ext>
            </a:extLst>
          </p:cNvPr>
          <p:cNvSpPr>
            <a:spLocks noChangeArrowheads="1"/>
          </p:cNvSpPr>
          <p:nvPr/>
        </p:nvSpPr>
        <p:spPr bwMode="auto">
          <a:xfrm>
            <a:off x="4806142" y="3979679"/>
            <a:ext cx="4429002" cy="1735321"/>
          </a:xfrm>
          <a:prstGeom prst="wedgeRoundRectCallout">
            <a:avLst>
              <a:gd name="adj1" fmla="val -85509"/>
              <a:gd name="adj2" fmla="val -169464"/>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2"/>
                </a:solidFill>
                <a:effectLst/>
                <a:uLnTx/>
                <a:uFillTx/>
              </a:rPr>
              <a:t>You can also configure device specific fault thresholds for </a:t>
            </a:r>
            <a:r>
              <a:rPr kumimoji="0" lang="en-US" sz="2000" b="0" i="0" u="none" strike="noStrike" kern="0" cap="none" spc="0" normalizeH="0" baseline="0" noProof="0" dirty="0" err="1">
                <a:ln>
                  <a:noFill/>
                </a:ln>
                <a:solidFill>
                  <a:schemeClr val="tx2"/>
                </a:solidFill>
                <a:effectLst/>
                <a:uLnTx/>
                <a:uFillTx/>
              </a:rPr>
              <a:t>Overange</a:t>
            </a:r>
            <a:r>
              <a:rPr kumimoji="0" lang="en-US" sz="2000" b="0" i="0" u="none" strike="noStrike" kern="0" cap="none" spc="0" normalizeH="0" baseline="0" noProof="0" dirty="0">
                <a:ln>
                  <a:noFill/>
                </a:ln>
                <a:solidFill>
                  <a:schemeClr val="tx2"/>
                </a:solidFill>
                <a:effectLst/>
                <a:uLnTx/>
                <a:uFillTx/>
              </a:rPr>
              <a:t>, saturation, open circuit etc.</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2"/>
                </a:solidFill>
                <a:effectLst/>
                <a:uLnTx/>
                <a:uFillTx/>
              </a:rPr>
              <a:t>Defaults follow NAMUR NE43</a:t>
            </a:r>
          </a:p>
        </p:txBody>
      </p:sp>
      <p:pic>
        <p:nvPicPr>
          <p:cNvPr id="8" name="Picture 7" descr="A picture containing drawing&#10;&#10;Description automatically generated">
            <a:extLst>
              <a:ext uri="{FF2B5EF4-FFF2-40B4-BE49-F238E27FC236}">
                <a16:creationId xmlns:a16="http://schemas.microsoft.com/office/drawing/2014/main" id="{F53C911B-1C92-B850-6CE9-60237CF19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4" name="Rectangle 3">
            <a:extLst>
              <a:ext uri="{FF2B5EF4-FFF2-40B4-BE49-F238E27FC236}">
                <a16:creationId xmlns:a16="http://schemas.microsoft.com/office/drawing/2014/main" id="{3AA369FF-9A95-62DA-A5DB-83829B3FE37E}"/>
              </a:ext>
            </a:extLst>
          </p:cNvPr>
          <p:cNvSpPr/>
          <p:nvPr/>
        </p:nvSpPr>
        <p:spPr>
          <a:xfrm>
            <a:off x="1557873"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411136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C961-7FDE-092C-7434-DC846045F7ED}"/>
              </a:ext>
            </a:extLst>
          </p:cNvPr>
          <p:cNvSpPr>
            <a:spLocks noGrp="1"/>
          </p:cNvSpPr>
          <p:nvPr>
            <p:ph type="title"/>
          </p:nvPr>
        </p:nvSpPr>
        <p:spPr/>
        <p:txBody>
          <a:bodyPr/>
          <a:lstStyle/>
          <a:p>
            <a:r>
              <a:rPr lang="en-US" dirty="0"/>
              <a:t>SIS Workstation – </a:t>
            </a:r>
            <a:r>
              <a:rPr lang="en-US" sz="3200" dirty="0"/>
              <a:t>Smart Device Configuration</a:t>
            </a:r>
            <a:endParaRPr lang="en-GB" dirty="0"/>
          </a:p>
        </p:txBody>
      </p:sp>
      <p:sp>
        <p:nvSpPr>
          <p:cNvPr id="3" name="Footer Placeholder 2">
            <a:extLst>
              <a:ext uri="{FF2B5EF4-FFF2-40B4-BE49-F238E27FC236}">
                <a16:creationId xmlns:a16="http://schemas.microsoft.com/office/drawing/2014/main" id="{6E7EDB7C-C3D7-D614-2E95-248AF3311A7E}"/>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a:extLst>
              <a:ext uri="{FF2B5EF4-FFF2-40B4-BE49-F238E27FC236}">
                <a16:creationId xmlns:a16="http://schemas.microsoft.com/office/drawing/2014/main" id="{86ACB7B8-8E41-FA9C-27DD-218F7222B6F4}"/>
              </a:ext>
            </a:extLst>
          </p:cNvPr>
          <p:cNvPicPr>
            <a:picLocks noChangeAspect="1"/>
          </p:cNvPicPr>
          <p:nvPr/>
        </p:nvPicPr>
        <p:blipFill>
          <a:blip r:embed="rId2"/>
          <a:stretch>
            <a:fillRect/>
          </a:stretch>
        </p:blipFill>
        <p:spPr>
          <a:xfrm>
            <a:off x="914400" y="1143000"/>
            <a:ext cx="9243501" cy="5029200"/>
          </a:xfrm>
          <a:prstGeom prst="rect">
            <a:avLst/>
          </a:prstGeom>
        </p:spPr>
      </p:pic>
      <p:sp>
        <p:nvSpPr>
          <p:cNvPr id="5" name="Rounded Rectangular Callout 5">
            <a:extLst>
              <a:ext uri="{FF2B5EF4-FFF2-40B4-BE49-F238E27FC236}">
                <a16:creationId xmlns:a16="http://schemas.microsoft.com/office/drawing/2014/main" id="{39891DEA-7BB5-66AA-958C-70077B600827}"/>
              </a:ext>
            </a:extLst>
          </p:cNvPr>
          <p:cNvSpPr>
            <a:spLocks noChangeArrowheads="1"/>
          </p:cNvSpPr>
          <p:nvPr/>
        </p:nvSpPr>
        <p:spPr bwMode="auto">
          <a:xfrm>
            <a:off x="1260861" y="4677715"/>
            <a:ext cx="4453200" cy="487672"/>
          </a:xfrm>
          <a:prstGeom prst="wedgeRoundRectCallout">
            <a:avLst>
              <a:gd name="adj1" fmla="val 105329"/>
              <a:gd name="adj2" fmla="val -554316"/>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Assign a single HART Device Tag</a:t>
            </a:r>
          </a:p>
        </p:txBody>
      </p:sp>
      <p:pic>
        <p:nvPicPr>
          <p:cNvPr id="6" name="Picture 5" descr="A picture containing drawing&#10;&#10;Description automatically generated">
            <a:extLst>
              <a:ext uri="{FF2B5EF4-FFF2-40B4-BE49-F238E27FC236}">
                <a16:creationId xmlns:a16="http://schemas.microsoft.com/office/drawing/2014/main" id="{9313DE58-8615-83B9-D3EA-6A9C182E08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7" name="Rectangle 6">
            <a:extLst>
              <a:ext uri="{FF2B5EF4-FFF2-40B4-BE49-F238E27FC236}">
                <a16:creationId xmlns:a16="http://schemas.microsoft.com/office/drawing/2014/main" id="{592206A0-738D-2A06-8707-0A78DA5D381F}"/>
              </a:ext>
            </a:extLst>
          </p:cNvPr>
          <p:cNvSpPr/>
          <p:nvPr/>
        </p:nvSpPr>
        <p:spPr>
          <a:xfrm>
            <a:off x="1557873"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251087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3B60-C9AB-483C-95A1-07180CBC2460}"/>
              </a:ext>
            </a:extLst>
          </p:cNvPr>
          <p:cNvSpPr>
            <a:spLocks noGrp="1"/>
          </p:cNvSpPr>
          <p:nvPr>
            <p:ph type="title"/>
          </p:nvPr>
        </p:nvSpPr>
        <p:spPr/>
        <p:txBody>
          <a:bodyPr/>
          <a:lstStyle/>
          <a:p>
            <a:r>
              <a:rPr lang="en-US" dirty="0"/>
              <a:t>SIS Workstation – </a:t>
            </a:r>
            <a:r>
              <a:rPr lang="en-US" sz="3200" dirty="0"/>
              <a:t>Smart Device Configuration</a:t>
            </a:r>
            <a:endParaRPr lang="en-GB" dirty="0"/>
          </a:p>
        </p:txBody>
      </p:sp>
      <p:sp>
        <p:nvSpPr>
          <p:cNvPr id="3" name="Footer Placeholder 2">
            <a:extLst>
              <a:ext uri="{FF2B5EF4-FFF2-40B4-BE49-F238E27FC236}">
                <a16:creationId xmlns:a16="http://schemas.microsoft.com/office/drawing/2014/main" id="{0D2C97D3-F286-0AE4-0B7D-4DBB6BEFC1F0}"/>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a:extLst>
              <a:ext uri="{FF2B5EF4-FFF2-40B4-BE49-F238E27FC236}">
                <a16:creationId xmlns:a16="http://schemas.microsoft.com/office/drawing/2014/main" id="{CA57F9C1-2AA2-4840-AA09-47F2BADF4D31}"/>
              </a:ext>
            </a:extLst>
          </p:cNvPr>
          <p:cNvPicPr>
            <a:picLocks noChangeAspect="1"/>
          </p:cNvPicPr>
          <p:nvPr/>
        </p:nvPicPr>
        <p:blipFill>
          <a:blip r:embed="rId2"/>
          <a:stretch>
            <a:fillRect/>
          </a:stretch>
        </p:blipFill>
        <p:spPr>
          <a:xfrm>
            <a:off x="914400" y="1143000"/>
            <a:ext cx="9243501" cy="5029200"/>
          </a:xfrm>
          <a:prstGeom prst="rect">
            <a:avLst/>
          </a:prstGeom>
        </p:spPr>
      </p:pic>
      <p:sp>
        <p:nvSpPr>
          <p:cNvPr id="5" name="Rounded Rectangular Callout 6">
            <a:extLst>
              <a:ext uri="{FF2B5EF4-FFF2-40B4-BE49-F238E27FC236}">
                <a16:creationId xmlns:a16="http://schemas.microsoft.com/office/drawing/2014/main" id="{9811BE20-B876-5F1E-5731-192A4FD462B9}"/>
              </a:ext>
            </a:extLst>
          </p:cNvPr>
          <p:cNvSpPr>
            <a:spLocks noChangeArrowheads="1"/>
          </p:cNvSpPr>
          <p:nvPr/>
        </p:nvSpPr>
        <p:spPr bwMode="auto">
          <a:xfrm>
            <a:off x="5604168" y="2719881"/>
            <a:ext cx="5067076" cy="2143949"/>
          </a:xfrm>
          <a:prstGeom prst="wedgeRoundRectCallout">
            <a:avLst>
              <a:gd name="adj1" fmla="val -85085"/>
              <a:gd name="adj2" fmla="val -38991"/>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You now have HART Data Providing:</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Transmitter 4-20mA Current</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Transmitter Process Value</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Three Device HART Values</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HART Status</a:t>
            </a:r>
          </a:p>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HART Communication Status</a:t>
            </a:r>
          </a:p>
        </p:txBody>
      </p:sp>
      <p:pic>
        <p:nvPicPr>
          <p:cNvPr id="6" name="Picture 5" descr="A picture containing drawing&#10;&#10;Description automatically generated">
            <a:extLst>
              <a:ext uri="{FF2B5EF4-FFF2-40B4-BE49-F238E27FC236}">
                <a16:creationId xmlns:a16="http://schemas.microsoft.com/office/drawing/2014/main" id="{9A4AA41C-849E-7079-7196-3293D17D9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7" name="Rectangle 6">
            <a:extLst>
              <a:ext uri="{FF2B5EF4-FFF2-40B4-BE49-F238E27FC236}">
                <a16:creationId xmlns:a16="http://schemas.microsoft.com/office/drawing/2014/main" id="{5CC98A88-8DED-3754-5B78-FB3DB78AB879}"/>
              </a:ext>
            </a:extLst>
          </p:cNvPr>
          <p:cNvSpPr/>
          <p:nvPr/>
        </p:nvSpPr>
        <p:spPr>
          <a:xfrm>
            <a:off x="1557873" y="1183136"/>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104275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DF14-5C1D-458D-1BFA-656006F63A58}"/>
              </a:ext>
            </a:extLst>
          </p:cNvPr>
          <p:cNvSpPr>
            <a:spLocks noGrp="1"/>
          </p:cNvSpPr>
          <p:nvPr>
            <p:ph type="title"/>
          </p:nvPr>
        </p:nvSpPr>
        <p:spPr/>
        <p:txBody>
          <a:bodyPr/>
          <a:lstStyle/>
          <a:p>
            <a:r>
              <a:rPr lang="en-US" dirty="0"/>
              <a:t>SIS Workstation – </a:t>
            </a:r>
            <a:r>
              <a:rPr lang="en-US" sz="2799" dirty="0"/>
              <a:t>Simulation</a:t>
            </a:r>
            <a:endParaRPr lang="en-GB" dirty="0"/>
          </a:p>
        </p:txBody>
      </p:sp>
      <p:sp>
        <p:nvSpPr>
          <p:cNvPr id="3" name="Footer Placeholder 2">
            <a:extLst>
              <a:ext uri="{FF2B5EF4-FFF2-40B4-BE49-F238E27FC236}">
                <a16:creationId xmlns:a16="http://schemas.microsoft.com/office/drawing/2014/main" id="{6B728B82-6148-CD93-BEED-3843AEF9CA34}"/>
              </a:ext>
            </a:extLst>
          </p:cNvPr>
          <p:cNvSpPr>
            <a:spLocks noGrp="1"/>
          </p:cNvSpPr>
          <p:nvPr>
            <p:ph type="ftr" sz="quarter" idx="10"/>
          </p:nvPr>
        </p:nvSpPr>
        <p:spPr/>
        <p:txBody>
          <a:bodyPr/>
          <a:lstStyle/>
          <a:p>
            <a:r>
              <a:rPr lang="en-US"/>
              <a:t>© Copyright 2023 Sensia. All Rights Reserved</a:t>
            </a:r>
            <a:endParaRPr lang="en-US" dirty="0"/>
          </a:p>
        </p:txBody>
      </p:sp>
      <p:pic>
        <p:nvPicPr>
          <p:cNvPr id="4" name="Picture 3">
            <a:extLst>
              <a:ext uri="{FF2B5EF4-FFF2-40B4-BE49-F238E27FC236}">
                <a16:creationId xmlns:a16="http://schemas.microsoft.com/office/drawing/2014/main" id="{BA8DC6AF-4FA6-1A67-C1B7-C8468C2B34AE}"/>
              </a:ext>
            </a:extLst>
          </p:cNvPr>
          <p:cNvPicPr>
            <a:picLocks noChangeAspect="1"/>
          </p:cNvPicPr>
          <p:nvPr/>
        </p:nvPicPr>
        <p:blipFill>
          <a:blip r:embed="rId3"/>
          <a:stretch>
            <a:fillRect/>
          </a:stretch>
        </p:blipFill>
        <p:spPr>
          <a:xfrm>
            <a:off x="914400" y="1183136"/>
            <a:ext cx="9280589" cy="5029200"/>
          </a:xfrm>
          <a:prstGeom prst="rect">
            <a:avLst/>
          </a:prstGeom>
        </p:spPr>
      </p:pic>
      <p:sp>
        <p:nvSpPr>
          <p:cNvPr id="5" name="Rounded Rectangular Callout 9">
            <a:extLst>
              <a:ext uri="{FF2B5EF4-FFF2-40B4-BE49-F238E27FC236}">
                <a16:creationId xmlns:a16="http://schemas.microsoft.com/office/drawing/2014/main" id="{FB19D93D-FF2C-8EA4-38FF-161C4043BDDF}"/>
              </a:ext>
            </a:extLst>
          </p:cNvPr>
          <p:cNvSpPr>
            <a:spLocks noChangeArrowheads="1"/>
          </p:cNvSpPr>
          <p:nvPr/>
        </p:nvSpPr>
        <p:spPr bwMode="auto">
          <a:xfrm>
            <a:off x="3732211" y="4762300"/>
            <a:ext cx="2362200" cy="781198"/>
          </a:xfrm>
          <a:prstGeom prst="wedgeRoundRectCallout">
            <a:avLst>
              <a:gd name="adj1" fmla="val 98963"/>
              <a:gd name="adj2" fmla="val -254685"/>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marL="0" marR="0" lvl="0" indent="0"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2"/>
                </a:solidFill>
                <a:effectLst/>
                <a:uLnTx/>
                <a:uFillTx/>
              </a:rPr>
              <a:t>Simulate &amp; test programs offline!</a:t>
            </a:r>
          </a:p>
        </p:txBody>
      </p:sp>
      <p:pic>
        <p:nvPicPr>
          <p:cNvPr id="6" name="Picture 5" descr="A picture containing drawing&#10;&#10;Description automatically generated">
            <a:extLst>
              <a:ext uri="{FF2B5EF4-FFF2-40B4-BE49-F238E27FC236}">
                <a16:creationId xmlns:a16="http://schemas.microsoft.com/office/drawing/2014/main" id="{3FB12F22-E8C0-907C-1F35-83DEC63A2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
        <p:nvSpPr>
          <p:cNvPr id="7" name="Rectangle 6">
            <a:extLst>
              <a:ext uri="{FF2B5EF4-FFF2-40B4-BE49-F238E27FC236}">
                <a16:creationId xmlns:a16="http://schemas.microsoft.com/office/drawing/2014/main" id="{58B0BFC7-5B25-38A2-0619-1CE4AE6579E2}"/>
              </a:ext>
            </a:extLst>
          </p:cNvPr>
          <p:cNvSpPr/>
          <p:nvPr/>
        </p:nvSpPr>
        <p:spPr>
          <a:xfrm>
            <a:off x="2184888" y="1226681"/>
            <a:ext cx="448733" cy="67733"/>
          </a:xfrm>
          <a:prstGeom prst="rect">
            <a:avLst/>
          </a:prstGeom>
          <a:solidFill>
            <a:srgbClr val="E0E1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2B343C"/>
                </a:solidFill>
              </a:ln>
              <a:solidFill>
                <a:srgbClr val="D0D6FA"/>
              </a:solidFill>
            </a:endParaRPr>
          </a:p>
        </p:txBody>
      </p:sp>
    </p:spTree>
    <p:extLst>
      <p:ext uri="{BB962C8B-B14F-4D97-AF65-F5344CB8AC3E}">
        <p14:creationId xmlns:p14="http://schemas.microsoft.com/office/powerpoint/2010/main" val="315912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8F20C8-C56B-5B47-97C1-0C250AF8158A}"/>
              </a:ext>
            </a:extLst>
          </p:cNvPr>
          <p:cNvSpPr>
            <a:spLocks noGrp="1"/>
          </p:cNvSpPr>
          <p:nvPr>
            <p:ph type="body" sz="quarter" idx="13"/>
          </p:nvPr>
        </p:nvSpPr>
        <p:spPr>
          <a:xfrm>
            <a:off x="693738" y="2298526"/>
            <a:ext cx="6189314" cy="2260948"/>
          </a:xfrm>
        </p:spPr>
        <p:txBody>
          <a:bodyPr/>
          <a:lstStyle/>
          <a:p>
            <a:pPr lvl="0"/>
            <a:r>
              <a:rPr lang="en-US" dirty="0"/>
              <a:t>Solution Architectures</a:t>
            </a:r>
          </a:p>
        </p:txBody>
      </p:sp>
    </p:spTree>
    <p:extLst>
      <p:ext uri="{BB962C8B-B14F-4D97-AF65-F5344CB8AC3E}">
        <p14:creationId xmlns:p14="http://schemas.microsoft.com/office/powerpoint/2010/main" val="343483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7A791A-3294-437A-E5CD-CA19CD98AD8B}"/>
              </a:ext>
            </a:extLst>
          </p:cNvPr>
          <p:cNvSpPr/>
          <p:nvPr/>
        </p:nvSpPr>
        <p:spPr>
          <a:xfrm>
            <a:off x="719999" y="1213198"/>
            <a:ext cx="10748825" cy="4987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3373A143-04FB-404B-5AA4-1C4A7AE0A84B}"/>
              </a:ext>
            </a:extLst>
          </p:cNvPr>
          <p:cNvSpPr>
            <a:spLocks noGrp="1"/>
          </p:cNvSpPr>
          <p:nvPr>
            <p:ph type="title"/>
          </p:nvPr>
        </p:nvSpPr>
        <p:spPr/>
        <p:txBody>
          <a:bodyPr/>
          <a:lstStyle/>
          <a:p>
            <a:r>
              <a:rPr lang="en-US" sz="3200" dirty="0"/>
              <a:t>AADvance System Architecture</a:t>
            </a:r>
            <a:endParaRPr lang="en-GB" dirty="0"/>
          </a:p>
        </p:txBody>
      </p:sp>
      <p:sp>
        <p:nvSpPr>
          <p:cNvPr id="3" name="Footer Placeholder 2">
            <a:extLst>
              <a:ext uri="{FF2B5EF4-FFF2-40B4-BE49-F238E27FC236}">
                <a16:creationId xmlns:a16="http://schemas.microsoft.com/office/drawing/2014/main" id="{76C94993-C209-28E3-9B35-41EA7004FB6A}"/>
              </a:ext>
            </a:extLst>
          </p:cNvPr>
          <p:cNvSpPr>
            <a:spLocks noGrp="1"/>
          </p:cNvSpPr>
          <p:nvPr>
            <p:ph type="ftr" sz="quarter" idx="10"/>
          </p:nvPr>
        </p:nvSpPr>
        <p:spPr/>
        <p:txBody>
          <a:bodyPr/>
          <a:lstStyle/>
          <a:p>
            <a:r>
              <a:rPr lang="en-US"/>
              <a:t>© Copyright 2023 Sensia. All Rights Reserved</a:t>
            </a:r>
            <a:endParaRPr lang="en-US" dirty="0"/>
          </a:p>
        </p:txBody>
      </p:sp>
      <p:cxnSp>
        <p:nvCxnSpPr>
          <p:cNvPr id="4" name="Straight Connector 11">
            <a:extLst>
              <a:ext uri="{FF2B5EF4-FFF2-40B4-BE49-F238E27FC236}">
                <a16:creationId xmlns:a16="http://schemas.microsoft.com/office/drawing/2014/main" id="{4EBDB8C7-4105-36EB-D87A-45D55D16FDE3}"/>
              </a:ext>
            </a:extLst>
          </p:cNvPr>
          <p:cNvCxnSpPr>
            <a:cxnSpLocks noChangeShapeType="1"/>
          </p:cNvCxnSpPr>
          <p:nvPr/>
        </p:nvCxnSpPr>
        <p:spPr bwMode="auto">
          <a:xfrm rot="5400000" flipH="1" flipV="1">
            <a:off x="7018253" y="4337098"/>
            <a:ext cx="906338" cy="1482"/>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5" name="Straight Connector 11">
            <a:extLst>
              <a:ext uri="{FF2B5EF4-FFF2-40B4-BE49-F238E27FC236}">
                <a16:creationId xmlns:a16="http://schemas.microsoft.com/office/drawing/2014/main" id="{3DFB0326-CEDF-C96C-919B-A9AEFD57F0C1}"/>
              </a:ext>
            </a:extLst>
          </p:cNvPr>
          <p:cNvCxnSpPr>
            <a:cxnSpLocks noChangeShapeType="1"/>
          </p:cNvCxnSpPr>
          <p:nvPr/>
        </p:nvCxnSpPr>
        <p:spPr bwMode="auto">
          <a:xfrm rot="5400000" flipH="1" flipV="1">
            <a:off x="2365988" y="4069611"/>
            <a:ext cx="1417604" cy="2967"/>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6" name="Straight Connector 11">
            <a:extLst>
              <a:ext uri="{FF2B5EF4-FFF2-40B4-BE49-F238E27FC236}">
                <a16:creationId xmlns:a16="http://schemas.microsoft.com/office/drawing/2014/main" id="{519543D4-A247-22B7-4178-E3F39534D768}"/>
              </a:ext>
            </a:extLst>
          </p:cNvPr>
          <p:cNvCxnSpPr>
            <a:cxnSpLocks noChangeShapeType="1"/>
          </p:cNvCxnSpPr>
          <p:nvPr/>
        </p:nvCxnSpPr>
        <p:spPr bwMode="auto">
          <a:xfrm rot="5400000" flipH="1" flipV="1">
            <a:off x="5060866" y="4337098"/>
            <a:ext cx="906338" cy="1482"/>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7" name="Straight Connector 11">
            <a:extLst>
              <a:ext uri="{FF2B5EF4-FFF2-40B4-BE49-F238E27FC236}">
                <a16:creationId xmlns:a16="http://schemas.microsoft.com/office/drawing/2014/main" id="{A71CE149-04CD-CEEF-BAF8-782AA25ED6F0}"/>
              </a:ext>
            </a:extLst>
          </p:cNvPr>
          <p:cNvCxnSpPr>
            <a:cxnSpLocks noChangeShapeType="1"/>
          </p:cNvCxnSpPr>
          <p:nvPr/>
        </p:nvCxnSpPr>
        <p:spPr bwMode="auto">
          <a:xfrm rot="5400000" flipH="1" flipV="1">
            <a:off x="9174080" y="4337098"/>
            <a:ext cx="906337" cy="1484"/>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8" name="Straight Connector 11">
            <a:extLst>
              <a:ext uri="{FF2B5EF4-FFF2-40B4-BE49-F238E27FC236}">
                <a16:creationId xmlns:a16="http://schemas.microsoft.com/office/drawing/2014/main" id="{438218C1-22CE-5CCC-D0EF-0C57E51C42E1}"/>
              </a:ext>
            </a:extLst>
          </p:cNvPr>
          <p:cNvCxnSpPr>
            <a:cxnSpLocks noChangeShapeType="1"/>
          </p:cNvCxnSpPr>
          <p:nvPr/>
        </p:nvCxnSpPr>
        <p:spPr bwMode="auto">
          <a:xfrm rot="5400000" flipH="1" flipV="1">
            <a:off x="2928009" y="4336357"/>
            <a:ext cx="906337" cy="2967"/>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9" name="Straight Connector 11">
            <a:extLst>
              <a:ext uri="{FF2B5EF4-FFF2-40B4-BE49-F238E27FC236}">
                <a16:creationId xmlns:a16="http://schemas.microsoft.com/office/drawing/2014/main" id="{97DB730D-EF56-51DE-522B-3BD2354D1555}"/>
              </a:ext>
            </a:extLst>
          </p:cNvPr>
          <p:cNvCxnSpPr>
            <a:cxnSpLocks noChangeShapeType="1"/>
          </p:cNvCxnSpPr>
          <p:nvPr/>
        </p:nvCxnSpPr>
        <p:spPr bwMode="auto">
          <a:xfrm rot="5400000" flipH="1" flipV="1">
            <a:off x="4501175" y="4106123"/>
            <a:ext cx="1417604" cy="2967"/>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10" name="Straight Connector 11">
            <a:extLst>
              <a:ext uri="{FF2B5EF4-FFF2-40B4-BE49-F238E27FC236}">
                <a16:creationId xmlns:a16="http://schemas.microsoft.com/office/drawing/2014/main" id="{634737E8-4704-4DA9-0FCD-E33B287368A7}"/>
              </a:ext>
            </a:extLst>
          </p:cNvPr>
          <p:cNvCxnSpPr>
            <a:cxnSpLocks noChangeShapeType="1"/>
          </p:cNvCxnSpPr>
          <p:nvPr/>
        </p:nvCxnSpPr>
        <p:spPr bwMode="auto">
          <a:xfrm rot="5400000" flipH="1" flipV="1">
            <a:off x="6458562" y="4106123"/>
            <a:ext cx="1417604" cy="2967"/>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11" name="Straight Connector 11">
            <a:extLst>
              <a:ext uri="{FF2B5EF4-FFF2-40B4-BE49-F238E27FC236}">
                <a16:creationId xmlns:a16="http://schemas.microsoft.com/office/drawing/2014/main" id="{96850241-27A5-2D91-B8E3-85F5D7EBDE45}"/>
              </a:ext>
            </a:extLst>
          </p:cNvPr>
          <p:cNvCxnSpPr>
            <a:cxnSpLocks noChangeShapeType="1"/>
          </p:cNvCxnSpPr>
          <p:nvPr/>
        </p:nvCxnSpPr>
        <p:spPr bwMode="auto">
          <a:xfrm rot="5400000" flipH="1" flipV="1">
            <a:off x="8612799" y="4106123"/>
            <a:ext cx="1417604" cy="2967"/>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12" name="Straight Connector 11">
            <a:extLst>
              <a:ext uri="{FF2B5EF4-FFF2-40B4-BE49-F238E27FC236}">
                <a16:creationId xmlns:a16="http://schemas.microsoft.com/office/drawing/2014/main" id="{0EB4B42A-3630-3D0D-1F20-BB9EA1B6A364}"/>
              </a:ext>
            </a:extLst>
          </p:cNvPr>
          <p:cNvCxnSpPr>
            <a:cxnSpLocks noChangeShapeType="1"/>
          </p:cNvCxnSpPr>
          <p:nvPr/>
        </p:nvCxnSpPr>
        <p:spPr bwMode="auto">
          <a:xfrm>
            <a:off x="2541494" y="3267008"/>
            <a:ext cx="7138493" cy="135"/>
          </a:xfrm>
          <a:prstGeom prst="line">
            <a:avLst/>
          </a:prstGeom>
          <a:noFill/>
          <a:ln w="88900">
            <a:solidFill>
              <a:srgbClr val="FF6600"/>
            </a:solidFill>
            <a:round/>
            <a:headEnd type="oval" w="med" len="med"/>
            <a:tailEnd type="oval" w="med" len="med"/>
          </a:ln>
          <a:effectLst>
            <a:outerShdw dist="38100" dir="2700000" algn="br" rotWithShape="0">
              <a:srgbClr val="808080">
                <a:alpha val="42999"/>
              </a:srgbClr>
            </a:outerShdw>
          </a:effectLst>
        </p:spPr>
      </p:cxnSp>
      <p:cxnSp>
        <p:nvCxnSpPr>
          <p:cNvPr id="13" name="Straight Connector 12">
            <a:extLst>
              <a:ext uri="{FF2B5EF4-FFF2-40B4-BE49-F238E27FC236}">
                <a16:creationId xmlns:a16="http://schemas.microsoft.com/office/drawing/2014/main" id="{CB1B0D0E-CE5B-D54B-7611-A746098065FD}"/>
              </a:ext>
            </a:extLst>
          </p:cNvPr>
          <p:cNvCxnSpPr>
            <a:cxnSpLocks noChangeShapeType="1"/>
          </p:cNvCxnSpPr>
          <p:nvPr/>
        </p:nvCxnSpPr>
        <p:spPr bwMode="auto">
          <a:xfrm>
            <a:off x="2541495" y="3798822"/>
            <a:ext cx="7138492" cy="135"/>
          </a:xfrm>
          <a:prstGeom prst="line">
            <a:avLst/>
          </a:prstGeom>
          <a:noFill/>
          <a:ln w="88900">
            <a:solidFill>
              <a:srgbClr val="0E4990"/>
            </a:solidFill>
            <a:round/>
            <a:headEnd type="oval" w="med" len="med"/>
            <a:tailEnd type="oval" w="med" len="med"/>
          </a:ln>
          <a:effectLst>
            <a:outerShdw dist="38100" dir="2700000" algn="br" rotWithShape="0">
              <a:srgbClr val="808080">
                <a:alpha val="42999"/>
              </a:srgbClr>
            </a:outerShdw>
          </a:effectLst>
        </p:spPr>
      </p:cxnSp>
      <p:sp>
        <p:nvSpPr>
          <p:cNvPr id="14" name="TextBox 17">
            <a:extLst>
              <a:ext uri="{FF2B5EF4-FFF2-40B4-BE49-F238E27FC236}">
                <a16:creationId xmlns:a16="http://schemas.microsoft.com/office/drawing/2014/main" id="{A6B2B11C-6C56-6BE3-1B1E-FE73A72F934C}"/>
              </a:ext>
            </a:extLst>
          </p:cNvPr>
          <p:cNvSpPr txBox="1">
            <a:spLocks noChangeArrowheads="1"/>
          </p:cNvSpPr>
          <p:nvPr/>
        </p:nvSpPr>
        <p:spPr bwMode="auto">
          <a:xfrm>
            <a:off x="3925793" y="2776052"/>
            <a:ext cx="4895477" cy="461665"/>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Ethernet Safety Network</a:t>
            </a:r>
          </a:p>
        </p:txBody>
      </p:sp>
      <p:pic>
        <p:nvPicPr>
          <p:cNvPr id="15" name="Picture 6" descr="product_hp_workstation_img.jpg">
            <a:extLst>
              <a:ext uri="{FF2B5EF4-FFF2-40B4-BE49-F238E27FC236}">
                <a16:creationId xmlns:a16="http://schemas.microsoft.com/office/drawing/2014/main" id="{2E1EED28-6010-6234-F5BB-35777521E64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0782" y="1496900"/>
            <a:ext cx="853596" cy="823957"/>
          </a:xfrm>
          <a:prstGeom prst="rect">
            <a:avLst/>
          </a:prstGeom>
          <a:noFill/>
          <a:ln w="9525">
            <a:noFill/>
            <a:miter lim="800000"/>
            <a:headEnd/>
            <a:tailEnd/>
          </a:ln>
        </p:spPr>
      </p:pic>
      <p:cxnSp>
        <p:nvCxnSpPr>
          <p:cNvPr id="16" name="Straight Connector 11">
            <a:extLst>
              <a:ext uri="{FF2B5EF4-FFF2-40B4-BE49-F238E27FC236}">
                <a16:creationId xmlns:a16="http://schemas.microsoft.com/office/drawing/2014/main" id="{F419BE42-F3C7-62C1-9D93-1C7B3121BF7F}"/>
              </a:ext>
            </a:extLst>
          </p:cNvPr>
          <p:cNvCxnSpPr>
            <a:cxnSpLocks noChangeShapeType="1"/>
          </p:cNvCxnSpPr>
          <p:nvPr/>
        </p:nvCxnSpPr>
        <p:spPr bwMode="auto">
          <a:xfrm rot="5400000" flipH="1" flipV="1">
            <a:off x="2967697" y="2812357"/>
            <a:ext cx="906337" cy="2967"/>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17" name="Straight Connector 11">
            <a:extLst>
              <a:ext uri="{FF2B5EF4-FFF2-40B4-BE49-F238E27FC236}">
                <a16:creationId xmlns:a16="http://schemas.microsoft.com/office/drawing/2014/main" id="{4B3D3F71-1BD1-4ED9-B07D-DBF2707A3D32}"/>
              </a:ext>
            </a:extLst>
          </p:cNvPr>
          <p:cNvCxnSpPr>
            <a:cxnSpLocks noChangeShapeType="1"/>
          </p:cNvCxnSpPr>
          <p:nvPr/>
        </p:nvCxnSpPr>
        <p:spPr bwMode="auto">
          <a:xfrm rot="5400000" flipH="1" flipV="1">
            <a:off x="3026999" y="3103225"/>
            <a:ext cx="1394366" cy="1270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sp>
        <p:nvSpPr>
          <p:cNvPr id="18" name="TextBox 32">
            <a:extLst>
              <a:ext uri="{FF2B5EF4-FFF2-40B4-BE49-F238E27FC236}">
                <a16:creationId xmlns:a16="http://schemas.microsoft.com/office/drawing/2014/main" id="{FF964504-AFB4-0626-8102-BD5B40572CA8}"/>
              </a:ext>
            </a:extLst>
          </p:cNvPr>
          <p:cNvSpPr txBox="1">
            <a:spLocks noChangeArrowheads="1"/>
          </p:cNvSpPr>
          <p:nvPr/>
        </p:nvSpPr>
        <p:spPr bwMode="auto">
          <a:xfrm>
            <a:off x="4096971" y="1541560"/>
            <a:ext cx="2646789" cy="461665"/>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Workstation</a:t>
            </a:r>
          </a:p>
        </p:txBody>
      </p:sp>
      <p:pic>
        <p:nvPicPr>
          <p:cNvPr id="19" name="Picture 5">
            <a:extLst>
              <a:ext uri="{FF2B5EF4-FFF2-40B4-BE49-F238E27FC236}">
                <a16:creationId xmlns:a16="http://schemas.microsoft.com/office/drawing/2014/main" id="{233F8B24-7620-6C3B-D0AE-919FABAA6A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5294" y="4872090"/>
            <a:ext cx="1636059" cy="1138279"/>
          </a:xfrm>
          <a:prstGeom prst="rect">
            <a:avLst/>
          </a:prstGeom>
          <a:noFill/>
          <a:ln w="9525">
            <a:noFill/>
            <a:miter lim="800000"/>
            <a:headEnd/>
            <a:tailEnd/>
          </a:ln>
        </p:spPr>
      </p:pic>
      <p:pic>
        <p:nvPicPr>
          <p:cNvPr id="20" name="Picture 5">
            <a:extLst>
              <a:ext uri="{FF2B5EF4-FFF2-40B4-BE49-F238E27FC236}">
                <a16:creationId xmlns:a16="http://schemas.microsoft.com/office/drawing/2014/main" id="{79228060-3529-962C-D23B-3D5470ABAF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3958" y="4874020"/>
            <a:ext cx="1762023" cy="1165375"/>
          </a:xfrm>
          <a:prstGeom prst="rect">
            <a:avLst/>
          </a:prstGeom>
          <a:noFill/>
          <a:ln w="9525">
            <a:noFill/>
            <a:miter lim="800000"/>
            <a:headEnd/>
            <a:tailEnd/>
          </a:ln>
        </p:spPr>
      </p:pic>
      <p:pic>
        <p:nvPicPr>
          <p:cNvPr id="21" name="Picture 2">
            <a:extLst>
              <a:ext uri="{FF2B5EF4-FFF2-40B4-BE49-F238E27FC236}">
                <a16:creationId xmlns:a16="http://schemas.microsoft.com/office/drawing/2014/main" id="{7745DF5B-9E7D-17BF-C089-9E714E3E5040}"/>
              </a:ext>
            </a:extLst>
          </p:cNvPr>
          <p:cNvPicPr>
            <a:picLocks noChangeAspect="1" noChangeArrowheads="1"/>
          </p:cNvPicPr>
          <p:nvPr/>
        </p:nvPicPr>
        <p:blipFill>
          <a:blip r:embed="rId5"/>
          <a:srcRect/>
          <a:stretch>
            <a:fillRect/>
          </a:stretch>
        </p:blipFill>
        <p:spPr bwMode="auto">
          <a:xfrm>
            <a:off x="6884894" y="4954224"/>
            <a:ext cx="1138128" cy="1043284"/>
          </a:xfrm>
          <a:prstGeom prst="rect">
            <a:avLst/>
          </a:prstGeom>
          <a:noFill/>
          <a:ln w="9525">
            <a:noFill/>
            <a:miter lim="800000"/>
            <a:headEnd/>
            <a:tailEnd/>
          </a:ln>
          <a:effectLst/>
        </p:spPr>
      </p:pic>
      <p:pic>
        <p:nvPicPr>
          <p:cNvPr id="22" name="Picture 5">
            <a:extLst>
              <a:ext uri="{FF2B5EF4-FFF2-40B4-BE49-F238E27FC236}">
                <a16:creationId xmlns:a16="http://schemas.microsoft.com/office/drawing/2014/main" id="{B8E1DDC0-0558-D49C-F54D-D478F448D3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7494" y="4872090"/>
            <a:ext cx="1636059" cy="1138279"/>
          </a:xfrm>
          <a:prstGeom prst="rect">
            <a:avLst/>
          </a:prstGeom>
          <a:noFill/>
          <a:ln w="9525">
            <a:noFill/>
            <a:miter lim="800000"/>
            <a:headEnd/>
            <a:tailEnd/>
          </a:ln>
        </p:spPr>
      </p:pic>
      <p:pic>
        <p:nvPicPr>
          <p:cNvPr id="36" name="Picture 35" descr="A picture containing drawing&#10;&#10;Description automatically generated">
            <a:extLst>
              <a:ext uri="{FF2B5EF4-FFF2-40B4-BE49-F238E27FC236}">
                <a16:creationId xmlns:a16="http://schemas.microsoft.com/office/drawing/2014/main" id="{AC1A4720-E84F-7828-75C2-3180166C11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03600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7A791A-3294-437A-E5CD-CA19CD98AD8B}"/>
              </a:ext>
            </a:extLst>
          </p:cNvPr>
          <p:cNvSpPr/>
          <p:nvPr/>
        </p:nvSpPr>
        <p:spPr>
          <a:xfrm>
            <a:off x="719999" y="1213198"/>
            <a:ext cx="10748825" cy="4987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3373A143-04FB-404B-5AA4-1C4A7AE0A84B}"/>
              </a:ext>
            </a:extLst>
          </p:cNvPr>
          <p:cNvSpPr>
            <a:spLocks noGrp="1"/>
          </p:cNvSpPr>
          <p:nvPr>
            <p:ph type="title"/>
          </p:nvPr>
        </p:nvSpPr>
        <p:spPr/>
        <p:txBody>
          <a:bodyPr/>
          <a:lstStyle/>
          <a:p>
            <a:r>
              <a:rPr lang="en-US" sz="3200" dirty="0"/>
              <a:t>AADvance System Architecture</a:t>
            </a:r>
            <a:endParaRPr lang="en-GB" dirty="0"/>
          </a:p>
        </p:txBody>
      </p:sp>
      <p:cxnSp>
        <p:nvCxnSpPr>
          <p:cNvPr id="24" name="Straight Connector 11">
            <a:extLst>
              <a:ext uri="{FF2B5EF4-FFF2-40B4-BE49-F238E27FC236}">
                <a16:creationId xmlns:a16="http://schemas.microsoft.com/office/drawing/2014/main" id="{55A1FA16-703A-4FE3-41DA-01B8D1313991}"/>
              </a:ext>
            </a:extLst>
          </p:cNvPr>
          <p:cNvCxnSpPr>
            <a:cxnSpLocks noChangeShapeType="1"/>
          </p:cNvCxnSpPr>
          <p:nvPr/>
        </p:nvCxnSpPr>
        <p:spPr bwMode="auto">
          <a:xfrm rot="5400000" flipH="1" flipV="1">
            <a:off x="6796881" y="4456279"/>
            <a:ext cx="990600" cy="1588"/>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25" name="Straight Connector 11">
            <a:extLst>
              <a:ext uri="{FF2B5EF4-FFF2-40B4-BE49-F238E27FC236}">
                <a16:creationId xmlns:a16="http://schemas.microsoft.com/office/drawing/2014/main" id="{C7DD4BF3-299A-3BA4-B09D-CCFBA41D865D}"/>
              </a:ext>
            </a:extLst>
          </p:cNvPr>
          <p:cNvCxnSpPr>
            <a:cxnSpLocks noChangeShapeType="1"/>
          </p:cNvCxnSpPr>
          <p:nvPr/>
        </p:nvCxnSpPr>
        <p:spPr bwMode="auto">
          <a:xfrm rot="5400000" flipH="1" flipV="1">
            <a:off x="2120901" y="4164974"/>
            <a:ext cx="1549400" cy="3175"/>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26" name="Straight Connector 11">
            <a:extLst>
              <a:ext uri="{FF2B5EF4-FFF2-40B4-BE49-F238E27FC236}">
                <a16:creationId xmlns:a16="http://schemas.microsoft.com/office/drawing/2014/main" id="{E42107FF-01C3-19A5-8A32-D8A9E48E7CC3}"/>
              </a:ext>
            </a:extLst>
          </p:cNvPr>
          <p:cNvCxnSpPr>
            <a:cxnSpLocks noChangeShapeType="1"/>
          </p:cNvCxnSpPr>
          <p:nvPr/>
        </p:nvCxnSpPr>
        <p:spPr bwMode="auto">
          <a:xfrm rot="5400000" flipH="1" flipV="1">
            <a:off x="4839494" y="4456279"/>
            <a:ext cx="990600" cy="1588"/>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27" name="Straight Connector 11">
            <a:extLst>
              <a:ext uri="{FF2B5EF4-FFF2-40B4-BE49-F238E27FC236}">
                <a16:creationId xmlns:a16="http://schemas.microsoft.com/office/drawing/2014/main" id="{E93E8271-1F49-5DB0-F4A7-21E5FCBE0112}"/>
              </a:ext>
            </a:extLst>
          </p:cNvPr>
          <p:cNvCxnSpPr>
            <a:cxnSpLocks noChangeShapeType="1"/>
          </p:cNvCxnSpPr>
          <p:nvPr/>
        </p:nvCxnSpPr>
        <p:spPr bwMode="auto">
          <a:xfrm rot="5400000" flipH="1" flipV="1">
            <a:off x="8952706" y="4456280"/>
            <a:ext cx="990600" cy="1587"/>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28" name="Straight Connector 11">
            <a:extLst>
              <a:ext uri="{FF2B5EF4-FFF2-40B4-BE49-F238E27FC236}">
                <a16:creationId xmlns:a16="http://schemas.microsoft.com/office/drawing/2014/main" id="{B808E4BF-8AB9-9229-D22E-16801F3197AC}"/>
              </a:ext>
            </a:extLst>
          </p:cNvPr>
          <p:cNvCxnSpPr>
            <a:cxnSpLocks noChangeShapeType="1"/>
          </p:cNvCxnSpPr>
          <p:nvPr/>
        </p:nvCxnSpPr>
        <p:spPr bwMode="auto">
          <a:xfrm rot="5400000" flipH="1" flipV="1">
            <a:off x="2706688" y="4455486"/>
            <a:ext cx="990600" cy="3175"/>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29" name="Straight Connector 11">
            <a:extLst>
              <a:ext uri="{FF2B5EF4-FFF2-40B4-BE49-F238E27FC236}">
                <a16:creationId xmlns:a16="http://schemas.microsoft.com/office/drawing/2014/main" id="{54293541-18AE-BB47-485D-2495C3942EBE}"/>
              </a:ext>
            </a:extLst>
          </p:cNvPr>
          <p:cNvCxnSpPr>
            <a:cxnSpLocks noChangeShapeType="1"/>
          </p:cNvCxnSpPr>
          <p:nvPr/>
        </p:nvCxnSpPr>
        <p:spPr bwMode="auto">
          <a:xfrm rot="5400000" flipH="1" flipV="1">
            <a:off x="4256088" y="4201486"/>
            <a:ext cx="1549400" cy="3175"/>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30" name="Straight Connector 11">
            <a:extLst>
              <a:ext uri="{FF2B5EF4-FFF2-40B4-BE49-F238E27FC236}">
                <a16:creationId xmlns:a16="http://schemas.microsoft.com/office/drawing/2014/main" id="{0FE359F8-96C0-4904-D980-3A7DB146379C}"/>
              </a:ext>
            </a:extLst>
          </p:cNvPr>
          <p:cNvCxnSpPr>
            <a:cxnSpLocks noChangeShapeType="1"/>
          </p:cNvCxnSpPr>
          <p:nvPr/>
        </p:nvCxnSpPr>
        <p:spPr bwMode="auto">
          <a:xfrm rot="5400000" flipH="1" flipV="1">
            <a:off x="6213475" y="4201486"/>
            <a:ext cx="1549400" cy="3175"/>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31" name="Straight Connector 11">
            <a:extLst>
              <a:ext uri="{FF2B5EF4-FFF2-40B4-BE49-F238E27FC236}">
                <a16:creationId xmlns:a16="http://schemas.microsoft.com/office/drawing/2014/main" id="{4EC71872-ACB7-5E65-D6B0-84D74356E9E0}"/>
              </a:ext>
            </a:extLst>
          </p:cNvPr>
          <p:cNvCxnSpPr>
            <a:cxnSpLocks noChangeShapeType="1"/>
          </p:cNvCxnSpPr>
          <p:nvPr/>
        </p:nvCxnSpPr>
        <p:spPr bwMode="auto">
          <a:xfrm rot="5400000" flipH="1" flipV="1">
            <a:off x="8367712" y="4201486"/>
            <a:ext cx="1549400" cy="3175"/>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32" name="Straight Connector 31">
            <a:extLst>
              <a:ext uri="{FF2B5EF4-FFF2-40B4-BE49-F238E27FC236}">
                <a16:creationId xmlns:a16="http://schemas.microsoft.com/office/drawing/2014/main" id="{8F79EFF2-8FA1-DD61-0F04-542E4E6D3996}"/>
              </a:ext>
            </a:extLst>
          </p:cNvPr>
          <p:cNvCxnSpPr>
            <a:cxnSpLocks noChangeShapeType="1"/>
          </p:cNvCxnSpPr>
          <p:nvPr/>
        </p:nvCxnSpPr>
        <p:spPr bwMode="auto">
          <a:xfrm>
            <a:off x="2362200" y="3428373"/>
            <a:ext cx="7646988" cy="1588"/>
          </a:xfrm>
          <a:prstGeom prst="line">
            <a:avLst/>
          </a:prstGeom>
          <a:noFill/>
          <a:ln w="88900">
            <a:solidFill>
              <a:srgbClr val="FF6600"/>
            </a:solidFill>
            <a:round/>
            <a:headEnd type="oval" w="med" len="med"/>
            <a:tailEnd type="oval" w="med" len="med"/>
          </a:ln>
          <a:effectLst>
            <a:outerShdw dist="38100" dir="2700000" algn="br" rotWithShape="0">
              <a:srgbClr val="808080">
                <a:alpha val="42999"/>
              </a:srgbClr>
            </a:outerShdw>
          </a:effectLst>
        </p:spPr>
      </p:cxnSp>
      <p:cxnSp>
        <p:nvCxnSpPr>
          <p:cNvPr id="33" name="Straight Connector 32">
            <a:extLst>
              <a:ext uri="{FF2B5EF4-FFF2-40B4-BE49-F238E27FC236}">
                <a16:creationId xmlns:a16="http://schemas.microsoft.com/office/drawing/2014/main" id="{C33FD617-6B2E-9AA5-CE3B-E217ECD4FD98}"/>
              </a:ext>
            </a:extLst>
          </p:cNvPr>
          <p:cNvCxnSpPr>
            <a:cxnSpLocks noChangeShapeType="1"/>
          </p:cNvCxnSpPr>
          <p:nvPr/>
        </p:nvCxnSpPr>
        <p:spPr bwMode="auto">
          <a:xfrm>
            <a:off x="2362201" y="3960187"/>
            <a:ext cx="7646987" cy="1587"/>
          </a:xfrm>
          <a:prstGeom prst="line">
            <a:avLst/>
          </a:prstGeom>
          <a:noFill/>
          <a:ln w="88900">
            <a:solidFill>
              <a:srgbClr val="0E4990"/>
            </a:solidFill>
            <a:round/>
            <a:headEnd type="oval" w="med" len="med"/>
            <a:tailEnd type="oval" w="med" len="med"/>
          </a:ln>
          <a:effectLst>
            <a:outerShdw dist="38100" dir="2700000" algn="br" rotWithShape="0">
              <a:srgbClr val="808080">
                <a:alpha val="42999"/>
              </a:srgbClr>
            </a:outerShdw>
          </a:effectLst>
        </p:spPr>
      </p:cxnSp>
      <p:pic>
        <p:nvPicPr>
          <p:cNvPr id="34" name="Picture 6" descr="product_hp_workstation_img.jpg">
            <a:extLst>
              <a:ext uri="{FF2B5EF4-FFF2-40B4-BE49-F238E27FC236}">
                <a16:creationId xmlns:a16="http://schemas.microsoft.com/office/drawing/2014/main" id="{16270F84-FB4A-2773-A7A2-9796F8EF918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1488" y="1599573"/>
            <a:ext cx="914400" cy="882650"/>
          </a:xfrm>
          <a:prstGeom prst="rect">
            <a:avLst/>
          </a:prstGeom>
          <a:noFill/>
          <a:ln w="9525">
            <a:noFill/>
            <a:miter lim="800000"/>
            <a:headEnd/>
            <a:tailEnd/>
          </a:ln>
        </p:spPr>
      </p:pic>
      <p:cxnSp>
        <p:nvCxnSpPr>
          <p:cNvPr id="35" name="Straight Connector 11">
            <a:extLst>
              <a:ext uri="{FF2B5EF4-FFF2-40B4-BE49-F238E27FC236}">
                <a16:creationId xmlns:a16="http://schemas.microsoft.com/office/drawing/2014/main" id="{71E8C1EF-3898-B404-FCC5-2B15DBDF473A}"/>
              </a:ext>
            </a:extLst>
          </p:cNvPr>
          <p:cNvCxnSpPr>
            <a:cxnSpLocks noChangeShapeType="1"/>
          </p:cNvCxnSpPr>
          <p:nvPr/>
        </p:nvCxnSpPr>
        <p:spPr bwMode="auto">
          <a:xfrm rot="5400000" flipH="1" flipV="1">
            <a:off x="2746376" y="2931486"/>
            <a:ext cx="99060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36" name="Straight Connector 11">
            <a:extLst>
              <a:ext uri="{FF2B5EF4-FFF2-40B4-BE49-F238E27FC236}">
                <a16:creationId xmlns:a16="http://schemas.microsoft.com/office/drawing/2014/main" id="{0F006A05-2719-DB4A-3DAE-3109B9046BF5}"/>
              </a:ext>
            </a:extLst>
          </p:cNvPr>
          <p:cNvCxnSpPr>
            <a:cxnSpLocks noChangeShapeType="1"/>
          </p:cNvCxnSpPr>
          <p:nvPr/>
        </p:nvCxnSpPr>
        <p:spPr bwMode="auto">
          <a:xfrm rot="5400000" flipH="1" flipV="1">
            <a:off x="2782888" y="3199773"/>
            <a:ext cx="1524000" cy="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grpSp>
        <p:nvGrpSpPr>
          <p:cNvPr id="37" name="Group 28">
            <a:extLst>
              <a:ext uri="{FF2B5EF4-FFF2-40B4-BE49-F238E27FC236}">
                <a16:creationId xmlns:a16="http://schemas.microsoft.com/office/drawing/2014/main" id="{1B69B777-B539-EDF9-AD7A-FC305B8C068F}"/>
              </a:ext>
            </a:extLst>
          </p:cNvPr>
          <p:cNvGrpSpPr>
            <a:grpSpLocks/>
          </p:cNvGrpSpPr>
          <p:nvPr/>
        </p:nvGrpSpPr>
        <p:grpSpPr bwMode="auto">
          <a:xfrm>
            <a:off x="7086600" y="1599573"/>
            <a:ext cx="914400" cy="2362200"/>
            <a:chOff x="1981200" y="838200"/>
            <a:chExt cx="914400" cy="2362200"/>
          </a:xfrm>
        </p:grpSpPr>
        <p:pic>
          <p:nvPicPr>
            <p:cNvPr id="38" name="Picture 6" descr="product_hp_workstation_img.jpg">
              <a:extLst>
                <a:ext uri="{FF2B5EF4-FFF2-40B4-BE49-F238E27FC236}">
                  <a16:creationId xmlns:a16="http://schemas.microsoft.com/office/drawing/2014/main" id="{5BA8D7F4-1AEA-153B-4B03-F78D22CC2E5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838200"/>
              <a:ext cx="914400" cy="882650"/>
            </a:xfrm>
            <a:prstGeom prst="rect">
              <a:avLst/>
            </a:prstGeom>
            <a:noFill/>
            <a:ln w="9525">
              <a:noFill/>
              <a:miter lim="800000"/>
              <a:headEnd/>
              <a:tailEnd/>
            </a:ln>
          </p:spPr>
        </p:pic>
        <p:cxnSp>
          <p:nvCxnSpPr>
            <p:cNvPr id="39" name="Straight Connector 11">
              <a:extLst>
                <a:ext uri="{FF2B5EF4-FFF2-40B4-BE49-F238E27FC236}">
                  <a16:creationId xmlns:a16="http://schemas.microsoft.com/office/drawing/2014/main" id="{C1190488-B5AB-3687-2CA2-5CC0821E408E}"/>
                </a:ext>
              </a:extLst>
            </p:cNvPr>
            <p:cNvCxnSpPr>
              <a:cxnSpLocks noChangeShapeType="1"/>
            </p:cNvCxnSpPr>
            <p:nvPr/>
          </p:nvCxnSpPr>
          <p:spPr bwMode="auto">
            <a:xfrm rot="5400000" flipH="1" flipV="1">
              <a:off x="1716088" y="2170112"/>
              <a:ext cx="99060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40" name="Straight Connector 11">
              <a:extLst>
                <a:ext uri="{FF2B5EF4-FFF2-40B4-BE49-F238E27FC236}">
                  <a16:creationId xmlns:a16="http://schemas.microsoft.com/office/drawing/2014/main" id="{5EF66986-5CBE-AE8B-9550-7095281781A0}"/>
                </a:ext>
              </a:extLst>
            </p:cNvPr>
            <p:cNvCxnSpPr>
              <a:cxnSpLocks noChangeShapeType="1"/>
            </p:cNvCxnSpPr>
            <p:nvPr/>
          </p:nvCxnSpPr>
          <p:spPr bwMode="auto">
            <a:xfrm rot="5400000" flipH="1" flipV="1">
              <a:off x="1752600" y="2438400"/>
              <a:ext cx="1524000" cy="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grpSp>
      <p:sp>
        <p:nvSpPr>
          <p:cNvPr id="41" name="TextBox 32">
            <a:extLst>
              <a:ext uri="{FF2B5EF4-FFF2-40B4-BE49-F238E27FC236}">
                <a16:creationId xmlns:a16="http://schemas.microsoft.com/office/drawing/2014/main" id="{9E41279E-55E0-6440-E82C-A867CC463745}"/>
              </a:ext>
            </a:extLst>
          </p:cNvPr>
          <p:cNvSpPr txBox="1">
            <a:spLocks noChangeArrowheads="1"/>
          </p:cNvSpPr>
          <p:nvPr/>
        </p:nvSpPr>
        <p:spPr bwMode="auto">
          <a:xfrm>
            <a:off x="2531445" y="1225955"/>
            <a:ext cx="1517210" cy="369332"/>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Workstation</a:t>
            </a:r>
          </a:p>
        </p:txBody>
      </p:sp>
      <p:sp>
        <p:nvSpPr>
          <p:cNvPr id="42" name="TextBox 33">
            <a:extLst>
              <a:ext uri="{FF2B5EF4-FFF2-40B4-BE49-F238E27FC236}">
                <a16:creationId xmlns:a16="http://schemas.microsoft.com/office/drawing/2014/main" id="{B910217F-172A-12CD-7B98-0B807DEA8677}"/>
              </a:ext>
            </a:extLst>
          </p:cNvPr>
          <p:cNvSpPr txBox="1">
            <a:spLocks noChangeArrowheads="1"/>
          </p:cNvSpPr>
          <p:nvPr/>
        </p:nvSpPr>
        <p:spPr bwMode="auto">
          <a:xfrm>
            <a:off x="6706400" y="1237106"/>
            <a:ext cx="1912703" cy="369332"/>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OPC Server</a:t>
            </a:r>
          </a:p>
        </p:txBody>
      </p:sp>
      <p:grpSp>
        <p:nvGrpSpPr>
          <p:cNvPr id="43" name="Group 27">
            <a:extLst>
              <a:ext uri="{FF2B5EF4-FFF2-40B4-BE49-F238E27FC236}">
                <a16:creationId xmlns:a16="http://schemas.microsoft.com/office/drawing/2014/main" id="{07628E7F-BD3C-2883-7E28-5CAE0AE7C933}"/>
              </a:ext>
            </a:extLst>
          </p:cNvPr>
          <p:cNvGrpSpPr>
            <a:grpSpLocks/>
          </p:cNvGrpSpPr>
          <p:nvPr/>
        </p:nvGrpSpPr>
        <p:grpSpPr bwMode="auto">
          <a:xfrm>
            <a:off x="5068888" y="1599573"/>
            <a:ext cx="914400" cy="2362200"/>
            <a:chOff x="1981200" y="838200"/>
            <a:chExt cx="914400" cy="2362200"/>
          </a:xfrm>
        </p:grpSpPr>
        <p:pic>
          <p:nvPicPr>
            <p:cNvPr id="44" name="Picture 6" descr="product_hp_workstation_img.jpg">
              <a:extLst>
                <a:ext uri="{FF2B5EF4-FFF2-40B4-BE49-F238E27FC236}">
                  <a16:creationId xmlns:a16="http://schemas.microsoft.com/office/drawing/2014/main" id="{2270674C-7781-E699-B4EE-A7BA6F53D3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838200"/>
              <a:ext cx="914400" cy="882650"/>
            </a:xfrm>
            <a:prstGeom prst="rect">
              <a:avLst/>
            </a:prstGeom>
            <a:noFill/>
            <a:ln w="9525">
              <a:noFill/>
              <a:miter lim="800000"/>
              <a:headEnd/>
              <a:tailEnd/>
            </a:ln>
          </p:spPr>
        </p:pic>
        <p:cxnSp>
          <p:nvCxnSpPr>
            <p:cNvPr id="45" name="Straight Connector 11">
              <a:extLst>
                <a:ext uri="{FF2B5EF4-FFF2-40B4-BE49-F238E27FC236}">
                  <a16:creationId xmlns:a16="http://schemas.microsoft.com/office/drawing/2014/main" id="{91AFAE6F-22C4-92E4-C428-B62734B9837C}"/>
                </a:ext>
              </a:extLst>
            </p:cNvPr>
            <p:cNvCxnSpPr>
              <a:cxnSpLocks noChangeShapeType="1"/>
            </p:cNvCxnSpPr>
            <p:nvPr/>
          </p:nvCxnSpPr>
          <p:spPr bwMode="auto">
            <a:xfrm rot="5400000" flipH="1" flipV="1">
              <a:off x="1716088" y="2170112"/>
              <a:ext cx="99060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46" name="Straight Connector 11">
              <a:extLst>
                <a:ext uri="{FF2B5EF4-FFF2-40B4-BE49-F238E27FC236}">
                  <a16:creationId xmlns:a16="http://schemas.microsoft.com/office/drawing/2014/main" id="{BB665D77-A240-F644-D3B3-096F4F4F2C15}"/>
                </a:ext>
              </a:extLst>
            </p:cNvPr>
            <p:cNvCxnSpPr>
              <a:cxnSpLocks noChangeShapeType="1"/>
            </p:cNvCxnSpPr>
            <p:nvPr/>
          </p:nvCxnSpPr>
          <p:spPr bwMode="auto">
            <a:xfrm rot="5400000" flipH="1" flipV="1">
              <a:off x="1752600" y="2438400"/>
              <a:ext cx="1524000" cy="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grpSp>
      <p:sp>
        <p:nvSpPr>
          <p:cNvPr id="47" name="TextBox 32">
            <a:extLst>
              <a:ext uri="{FF2B5EF4-FFF2-40B4-BE49-F238E27FC236}">
                <a16:creationId xmlns:a16="http://schemas.microsoft.com/office/drawing/2014/main" id="{ED4170AC-2955-A98B-3987-9706FCC88ABF}"/>
              </a:ext>
            </a:extLst>
          </p:cNvPr>
          <p:cNvSpPr txBox="1">
            <a:spLocks noChangeArrowheads="1"/>
          </p:cNvSpPr>
          <p:nvPr/>
        </p:nvSpPr>
        <p:spPr bwMode="auto">
          <a:xfrm>
            <a:off x="4614245" y="1228336"/>
            <a:ext cx="1517210" cy="369332"/>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Workstation</a:t>
            </a:r>
          </a:p>
        </p:txBody>
      </p:sp>
      <p:pic>
        <p:nvPicPr>
          <p:cNvPr id="48" name="Picture 5">
            <a:extLst>
              <a:ext uri="{FF2B5EF4-FFF2-40B4-BE49-F238E27FC236}">
                <a16:creationId xmlns:a16="http://schemas.microsoft.com/office/drawing/2014/main" id="{36A6C678-91DC-7421-B978-425652B611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4952373"/>
            <a:ext cx="1752600" cy="1219362"/>
          </a:xfrm>
          <a:prstGeom prst="rect">
            <a:avLst/>
          </a:prstGeom>
          <a:noFill/>
          <a:ln w="9525">
            <a:noFill/>
            <a:miter lim="800000"/>
            <a:headEnd/>
            <a:tailEnd/>
          </a:ln>
        </p:spPr>
      </p:pic>
      <p:pic>
        <p:nvPicPr>
          <p:cNvPr id="49" name="Picture 5">
            <a:extLst>
              <a:ext uri="{FF2B5EF4-FFF2-40B4-BE49-F238E27FC236}">
                <a16:creationId xmlns:a16="http://schemas.microsoft.com/office/drawing/2014/main" id="{065F64CA-8111-744E-CC4B-AF31C593BC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4664" y="4952373"/>
            <a:ext cx="1887537" cy="1248388"/>
          </a:xfrm>
          <a:prstGeom prst="rect">
            <a:avLst/>
          </a:prstGeom>
          <a:noFill/>
          <a:ln w="9525">
            <a:noFill/>
            <a:miter lim="800000"/>
            <a:headEnd/>
            <a:tailEnd/>
          </a:ln>
        </p:spPr>
      </p:pic>
      <p:sp>
        <p:nvSpPr>
          <p:cNvPr id="50" name="TextBox 33">
            <a:extLst>
              <a:ext uri="{FF2B5EF4-FFF2-40B4-BE49-F238E27FC236}">
                <a16:creationId xmlns:a16="http://schemas.microsoft.com/office/drawing/2014/main" id="{F210136C-F92C-2882-D0EA-CB74A653BE2B}"/>
              </a:ext>
            </a:extLst>
          </p:cNvPr>
          <p:cNvSpPr txBox="1">
            <a:spLocks noChangeArrowheads="1"/>
          </p:cNvSpPr>
          <p:nvPr/>
        </p:nvSpPr>
        <p:spPr bwMode="auto">
          <a:xfrm>
            <a:off x="9323077" y="1192502"/>
            <a:ext cx="704040" cy="369332"/>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NAS</a:t>
            </a:r>
          </a:p>
        </p:txBody>
      </p:sp>
      <p:pic>
        <p:nvPicPr>
          <p:cNvPr id="51" name="Picture 2">
            <a:extLst>
              <a:ext uri="{FF2B5EF4-FFF2-40B4-BE49-F238E27FC236}">
                <a16:creationId xmlns:a16="http://schemas.microsoft.com/office/drawing/2014/main" id="{D453EB98-0D0D-B47A-70DD-05B16D09A045}"/>
              </a:ext>
            </a:extLst>
          </p:cNvPr>
          <p:cNvPicPr>
            <a:picLocks noChangeAspect="1" noChangeArrowheads="1"/>
          </p:cNvPicPr>
          <p:nvPr/>
        </p:nvPicPr>
        <p:blipFill>
          <a:blip r:embed="rId5"/>
          <a:srcRect/>
          <a:stretch>
            <a:fillRect/>
          </a:stretch>
        </p:blipFill>
        <p:spPr bwMode="auto">
          <a:xfrm>
            <a:off x="6705600" y="5041273"/>
            <a:ext cx="1219200" cy="1117600"/>
          </a:xfrm>
          <a:prstGeom prst="rect">
            <a:avLst/>
          </a:prstGeom>
          <a:noFill/>
          <a:ln w="9525">
            <a:noFill/>
            <a:miter lim="800000"/>
            <a:headEnd/>
            <a:tailEnd/>
          </a:ln>
          <a:effectLst/>
        </p:spPr>
      </p:pic>
      <p:pic>
        <p:nvPicPr>
          <p:cNvPr id="52" name="Picture 5">
            <a:extLst>
              <a:ext uri="{FF2B5EF4-FFF2-40B4-BE49-F238E27FC236}">
                <a16:creationId xmlns:a16="http://schemas.microsoft.com/office/drawing/2014/main" id="{4848EBCD-D9F2-C2A4-F099-90B81BBD0B1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58200" y="4952373"/>
            <a:ext cx="1752600" cy="1219362"/>
          </a:xfrm>
          <a:prstGeom prst="rect">
            <a:avLst/>
          </a:prstGeom>
          <a:noFill/>
          <a:ln w="9525">
            <a:noFill/>
            <a:miter lim="800000"/>
            <a:headEnd/>
            <a:tailEnd/>
          </a:ln>
        </p:spPr>
      </p:pic>
      <p:grpSp>
        <p:nvGrpSpPr>
          <p:cNvPr id="53" name="Group 52">
            <a:extLst>
              <a:ext uri="{FF2B5EF4-FFF2-40B4-BE49-F238E27FC236}">
                <a16:creationId xmlns:a16="http://schemas.microsoft.com/office/drawing/2014/main" id="{E119E717-33A8-7378-596E-D3ED6A98C867}"/>
              </a:ext>
            </a:extLst>
          </p:cNvPr>
          <p:cNvGrpSpPr/>
          <p:nvPr/>
        </p:nvGrpSpPr>
        <p:grpSpPr>
          <a:xfrm>
            <a:off x="9273780" y="1523373"/>
            <a:ext cx="642937" cy="2438400"/>
            <a:chOff x="7749779" y="1447800"/>
            <a:chExt cx="642937" cy="2438400"/>
          </a:xfrm>
        </p:grpSpPr>
        <p:cxnSp>
          <p:nvCxnSpPr>
            <p:cNvPr id="54" name="Straight Connector 11">
              <a:extLst>
                <a:ext uri="{FF2B5EF4-FFF2-40B4-BE49-F238E27FC236}">
                  <a16:creationId xmlns:a16="http://schemas.microsoft.com/office/drawing/2014/main" id="{CFC296DF-A826-8BE3-781C-A31DE558633E}"/>
                </a:ext>
              </a:extLst>
            </p:cNvPr>
            <p:cNvCxnSpPr>
              <a:cxnSpLocks noChangeShapeType="1"/>
            </p:cNvCxnSpPr>
            <p:nvPr/>
          </p:nvCxnSpPr>
          <p:spPr bwMode="auto">
            <a:xfrm rot="5400000" flipH="1" flipV="1">
              <a:off x="7431088" y="2855912"/>
              <a:ext cx="99060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55" name="Straight Connector 11">
              <a:extLst>
                <a:ext uri="{FF2B5EF4-FFF2-40B4-BE49-F238E27FC236}">
                  <a16:creationId xmlns:a16="http://schemas.microsoft.com/office/drawing/2014/main" id="{7FD79AE8-6D9A-855D-1E73-7BB36EE3367A}"/>
                </a:ext>
              </a:extLst>
            </p:cNvPr>
            <p:cNvCxnSpPr>
              <a:cxnSpLocks noChangeShapeType="1"/>
            </p:cNvCxnSpPr>
            <p:nvPr/>
          </p:nvCxnSpPr>
          <p:spPr bwMode="auto">
            <a:xfrm rot="5400000" flipH="1" flipV="1">
              <a:off x="7467600" y="3124200"/>
              <a:ext cx="1524000" cy="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pic>
          <p:nvPicPr>
            <p:cNvPr id="56" name="Picture 3">
              <a:extLst>
                <a:ext uri="{FF2B5EF4-FFF2-40B4-BE49-F238E27FC236}">
                  <a16:creationId xmlns:a16="http://schemas.microsoft.com/office/drawing/2014/main" id="{77EC39F6-8A02-5536-A286-9077BF56C79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49779" y="1447800"/>
              <a:ext cx="642937" cy="914400"/>
            </a:xfrm>
            <a:prstGeom prst="rect">
              <a:avLst/>
            </a:prstGeom>
            <a:noFill/>
            <a:ln w="9525">
              <a:noFill/>
              <a:miter lim="800000"/>
              <a:headEnd/>
              <a:tailEnd/>
            </a:ln>
            <a:effectLst/>
          </p:spPr>
        </p:pic>
      </p:grpSp>
      <p:pic>
        <p:nvPicPr>
          <p:cNvPr id="81" name="Picture 80" descr="A picture containing drawing&#10;&#10;Description automatically generated">
            <a:extLst>
              <a:ext uri="{FF2B5EF4-FFF2-40B4-BE49-F238E27FC236}">
                <a16:creationId xmlns:a16="http://schemas.microsoft.com/office/drawing/2014/main" id="{FECC66FD-2823-2810-82A2-998AAE61C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779121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7A791A-3294-437A-E5CD-CA19CD98AD8B}"/>
              </a:ext>
            </a:extLst>
          </p:cNvPr>
          <p:cNvSpPr/>
          <p:nvPr/>
        </p:nvSpPr>
        <p:spPr>
          <a:xfrm>
            <a:off x="719999" y="1213198"/>
            <a:ext cx="10748825" cy="4987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3373A143-04FB-404B-5AA4-1C4A7AE0A84B}"/>
              </a:ext>
            </a:extLst>
          </p:cNvPr>
          <p:cNvSpPr>
            <a:spLocks noGrp="1"/>
          </p:cNvSpPr>
          <p:nvPr>
            <p:ph type="title"/>
          </p:nvPr>
        </p:nvSpPr>
        <p:spPr/>
        <p:txBody>
          <a:bodyPr/>
          <a:lstStyle/>
          <a:p>
            <a:r>
              <a:rPr lang="en-US" sz="3200" dirty="0"/>
              <a:t>AADvance System Architecture</a:t>
            </a:r>
            <a:endParaRPr lang="en-GB" dirty="0"/>
          </a:p>
        </p:txBody>
      </p:sp>
      <p:pic>
        <p:nvPicPr>
          <p:cNvPr id="3" name="Picture 5">
            <a:extLst>
              <a:ext uri="{FF2B5EF4-FFF2-40B4-BE49-F238E27FC236}">
                <a16:creationId xmlns:a16="http://schemas.microsoft.com/office/drawing/2014/main" id="{3593242F-9B3D-5E6A-7068-1C101BFFE2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3472" y="4816345"/>
            <a:ext cx="1887537" cy="1248388"/>
          </a:xfrm>
          <a:prstGeom prst="rect">
            <a:avLst/>
          </a:prstGeom>
          <a:noFill/>
          <a:ln w="9525">
            <a:noFill/>
            <a:miter lim="800000"/>
            <a:headEnd/>
            <a:tailEnd/>
          </a:ln>
        </p:spPr>
      </p:pic>
      <p:cxnSp>
        <p:nvCxnSpPr>
          <p:cNvPr id="4" name="Straight Connector 3">
            <a:extLst>
              <a:ext uri="{FF2B5EF4-FFF2-40B4-BE49-F238E27FC236}">
                <a16:creationId xmlns:a16="http://schemas.microsoft.com/office/drawing/2014/main" id="{B66E30BF-E6B0-1146-28FE-E56AC8ABCC2D}"/>
              </a:ext>
            </a:extLst>
          </p:cNvPr>
          <p:cNvCxnSpPr>
            <a:cxnSpLocks noChangeShapeType="1"/>
          </p:cNvCxnSpPr>
          <p:nvPr/>
        </p:nvCxnSpPr>
        <p:spPr bwMode="auto">
          <a:xfrm>
            <a:off x="2750519" y="3580477"/>
            <a:ext cx="8229600" cy="1588"/>
          </a:xfrm>
          <a:prstGeom prst="line">
            <a:avLst/>
          </a:prstGeom>
          <a:noFill/>
          <a:ln w="88900">
            <a:solidFill>
              <a:srgbClr val="FF6600"/>
            </a:solidFill>
            <a:round/>
            <a:headEnd type="oval" w="med" len="med"/>
            <a:tailEnd type="oval" w="med" len="med"/>
          </a:ln>
          <a:effectLst>
            <a:outerShdw dist="38100" dir="2700000" algn="br" rotWithShape="0">
              <a:srgbClr val="808080">
                <a:alpha val="42999"/>
              </a:srgbClr>
            </a:outerShdw>
          </a:effectLst>
        </p:spPr>
      </p:cxnSp>
      <p:sp>
        <p:nvSpPr>
          <p:cNvPr id="5" name="TextBox 17">
            <a:extLst>
              <a:ext uri="{FF2B5EF4-FFF2-40B4-BE49-F238E27FC236}">
                <a16:creationId xmlns:a16="http://schemas.microsoft.com/office/drawing/2014/main" id="{B2714EED-FCC0-090B-BD9F-869C59B62E20}"/>
              </a:ext>
            </a:extLst>
          </p:cNvPr>
          <p:cNvSpPr txBox="1">
            <a:spLocks noChangeArrowheads="1"/>
          </p:cNvSpPr>
          <p:nvPr/>
        </p:nvSpPr>
        <p:spPr bwMode="auto">
          <a:xfrm>
            <a:off x="992608" y="2414013"/>
            <a:ext cx="1348446" cy="1200329"/>
          </a:xfrm>
          <a:prstGeom prst="rect">
            <a:avLst/>
          </a:prstGeom>
          <a:noFill/>
          <a:ln w="9525">
            <a:noFill/>
            <a:miter lim="800000"/>
            <a:headEnd/>
            <a:tailEnd/>
          </a:ln>
        </p:spPr>
        <p:txBody>
          <a:bodyPr wrap="non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Ethernet</a:t>
            </a:r>
          </a:p>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Safety</a:t>
            </a:r>
          </a:p>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Network</a:t>
            </a:r>
          </a:p>
        </p:txBody>
      </p:sp>
      <p:pic>
        <p:nvPicPr>
          <p:cNvPr id="6" name="Picture 6" descr="product_hp_workstation_img.jpg">
            <a:extLst>
              <a:ext uri="{FF2B5EF4-FFF2-40B4-BE49-F238E27FC236}">
                <a16:creationId xmlns:a16="http://schemas.microsoft.com/office/drawing/2014/main" id="{FAA4EF4A-8B15-419F-19D8-14B35376FF4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1209" y="2131528"/>
            <a:ext cx="914400" cy="882650"/>
          </a:xfrm>
          <a:prstGeom prst="rect">
            <a:avLst/>
          </a:prstGeom>
          <a:noFill/>
          <a:ln w="9525">
            <a:noFill/>
            <a:miter lim="800000"/>
            <a:headEnd/>
            <a:tailEnd/>
          </a:ln>
        </p:spPr>
      </p:pic>
      <p:cxnSp>
        <p:nvCxnSpPr>
          <p:cNvPr id="7" name="Straight Connector 11">
            <a:extLst>
              <a:ext uri="{FF2B5EF4-FFF2-40B4-BE49-F238E27FC236}">
                <a16:creationId xmlns:a16="http://schemas.microsoft.com/office/drawing/2014/main" id="{B5734AAA-597F-A38F-E8F8-5AF276A275A1}"/>
              </a:ext>
            </a:extLst>
          </p:cNvPr>
          <p:cNvCxnSpPr>
            <a:cxnSpLocks noChangeShapeType="1"/>
          </p:cNvCxnSpPr>
          <p:nvPr/>
        </p:nvCxnSpPr>
        <p:spPr bwMode="auto">
          <a:xfrm rot="5400000" flipH="1" flipV="1">
            <a:off x="3497077" y="3254036"/>
            <a:ext cx="54864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sp>
        <p:nvSpPr>
          <p:cNvPr id="8" name="TextBox 32">
            <a:extLst>
              <a:ext uri="{FF2B5EF4-FFF2-40B4-BE49-F238E27FC236}">
                <a16:creationId xmlns:a16="http://schemas.microsoft.com/office/drawing/2014/main" id="{7B98926C-E897-88B2-E863-9A5D3DAFEC7F}"/>
              </a:ext>
            </a:extLst>
          </p:cNvPr>
          <p:cNvSpPr txBox="1">
            <a:spLocks noChangeArrowheads="1"/>
          </p:cNvSpPr>
          <p:nvPr/>
        </p:nvSpPr>
        <p:spPr bwMode="auto">
          <a:xfrm>
            <a:off x="2968121" y="1598129"/>
            <a:ext cx="1822740" cy="461665"/>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Workstation</a:t>
            </a:r>
          </a:p>
        </p:txBody>
      </p:sp>
      <p:grpSp>
        <p:nvGrpSpPr>
          <p:cNvPr id="9" name="Group 28">
            <a:extLst>
              <a:ext uri="{FF2B5EF4-FFF2-40B4-BE49-F238E27FC236}">
                <a16:creationId xmlns:a16="http://schemas.microsoft.com/office/drawing/2014/main" id="{D49FB30C-7292-CAE1-3670-8262BA630827}"/>
              </a:ext>
            </a:extLst>
          </p:cNvPr>
          <p:cNvGrpSpPr>
            <a:grpSpLocks/>
          </p:cNvGrpSpPr>
          <p:nvPr/>
        </p:nvGrpSpPr>
        <p:grpSpPr bwMode="auto">
          <a:xfrm>
            <a:off x="8873475" y="2134790"/>
            <a:ext cx="914400" cy="1775750"/>
            <a:chOff x="1981200" y="838200"/>
            <a:chExt cx="914400" cy="1775750"/>
          </a:xfrm>
        </p:grpSpPr>
        <p:pic>
          <p:nvPicPr>
            <p:cNvPr id="10" name="Picture 6" descr="product_hp_workstation_img.jpg">
              <a:extLst>
                <a:ext uri="{FF2B5EF4-FFF2-40B4-BE49-F238E27FC236}">
                  <a16:creationId xmlns:a16="http://schemas.microsoft.com/office/drawing/2014/main" id="{55FC4A14-47DF-3DF6-7E0B-208FCB10E13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838200"/>
              <a:ext cx="914400" cy="882650"/>
            </a:xfrm>
            <a:prstGeom prst="rect">
              <a:avLst/>
            </a:prstGeom>
            <a:noFill/>
            <a:ln w="9525">
              <a:noFill/>
              <a:miter lim="800000"/>
              <a:headEnd/>
              <a:tailEnd/>
            </a:ln>
          </p:spPr>
        </p:pic>
        <p:cxnSp>
          <p:nvCxnSpPr>
            <p:cNvPr id="11" name="Straight Connector 11">
              <a:extLst>
                <a:ext uri="{FF2B5EF4-FFF2-40B4-BE49-F238E27FC236}">
                  <a16:creationId xmlns:a16="http://schemas.microsoft.com/office/drawing/2014/main" id="{6ABB3B74-0A86-DF5E-ADEE-37FDF24C38E2}"/>
                </a:ext>
              </a:extLst>
            </p:cNvPr>
            <p:cNvCxnSpPr>
              <a:cxnSpLocks noChangeShapeType="1"/>
            </p:cNvCxnSpPr>
            <p:nvPr/>
          </p:nvCxnSpPr>
          <p:spPr bwMode="auto">
            <a:xfrm rot="5400000" flipH="1" flipV="1">
              <a:off x="1937068" y="1949132"/>
              <a:ext cx="548640" cy="3175"/>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cxnSp>
          <p:nvCxnSpPr>
            <p:cNvPr id="12" name="Straight Connector 11">
              <a:extLst>
                <a:ext uri="{FF2B5EF4-FFF2-40B4-BE49-F238E27FC236}">
                  <a16:creationId xmlns:a16="http://schemas.microsoft.com/office/drawing/2014/main" id="{30AA32AA-B27D-D3DE-F195-21AF33AF3DEE}"/>
                </a:ext>
              </a:extLst>
            </p:cNvPr>
            <p:cNvCxnSpPr>
              <a:cxnSpLocks noChangeShapeType="1"/>
            </p:cNvCxnSpPr>
            <p:nvPr/>
          </p:nvCxnSpPr>
          <p:spPr bwMode="auto">
            <a:xfrm rot="5400000" flipH="1" flipV="1">
              <a:off x="2057400" y="2156750"/>
              <a:ext cx="914400" cy="0"/>
            </a:xfrm>
            <a:prstGeom prst="bentConnector3">
              <a:avLst>
                <a:gd name="adj1" fmla="val 50000"/>
              </a:avLst>
            </a:prstGeom>
            <a:noFill/>
            <a:ln w="63500">
              <a:solidFill>
                <a:srgbClr val="000000"/>
              </a:solidFill>
              <a:round/>
              <a:headEnd type="triangle" w="med" len="med"/>
              <a:tailEnd type="triangle" w="med" len="med"/>
            </a:ln>
            <a:effectLst>
              <a:outerShdw dist="20000" dir="5400000" rotWithShape="0">
                <a:srgbClr val="808080">
                  <a:alpha val="37999"/>
                </a:srgbClr>
              </a:outerShdw>
            </a:effectLst>
          </p:spPr>
        </p:cxnSp>
      </p:grpSp>
      <p:sp>
        <p:nvSpPr>
          <p:cNvPr id="13" name="TextBox 33">
            <a:extLst>
              <a:ext uri="{FF2B5EF4-FFF2-40B4-BE49-F238E27FC236}">
                <a16:creationId xmlns:a16="http://schemas.microsoft.com/office/drawing/2014/main" id="{FB6B92F0-AF99-D016-85E1-C4DA54D288D9}"/>
              </a:ext>
            </a:extLst>
          </p:cNvPr>
          <p:cNvSpPr txBox="1">
            <a:spLocks noChangeArrowheads="1"/>
          </p:cNvSpPr>
          <p:nvPr/>
        </p:nvSpPr>
        <p:spPr bwMode="auto">
          <a:xfrm>
            <a:off x="8400230" y="1612542"/>
            <a:ext cx="1912703" cy="461665"/>
          </a:xfrm>
          <a:prstGeom prst="rect">
            <a:avLst/>
          </a:prstGeom>
          <a:noFill/>
          <a:ln w="9525">
            <a:noFill/>
            <a:miter lim="800000"/>
            <a:headEnd/>
            <a:tailEnd/>
          </a:ln>
        </p:spPr>
        <p:txBody>
          <a:bodyPr wrap="non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OPC Server</a:t>
            </a:r>
          </a:p>
        </p:txBody>
      </p:sp>
      <p:cxnSp>
        <p:nvCxnSpPr>
          <p:cNvPr id="14" name="Straight Connector 13">
            <a:extLst>
              <a:ext uri="{FF2B5EF4-FFF2-40B4-BE49-F238E27FC236}">
                <a16:creationId xmlns:a16="http://schemas.microsoft.com/office/drawing/2014/main" id="{52985D22-92AA-3CA2-A194-BC2C88902A52}"/>
              </a:ext>
            </a:extLst>
          </p:cNvPr>
          <p:cNvCxnSpPr>
            <a:cxnSpLocks noChangeShapeType="1"/>
          </p:cNvCxnSpPr>
          <p:nvPr/>
        </p:nvCxnSpPr>
        <p:spPr bwMode="auto">
          <a:xfrm>
            <a:off x="2750519" y="3973220"/>
            <a:ext cx="8229600" cy="1587"/>
          </a:xfrm>
          <a:prstGeom prst="line">
            <a:avLst/>
          </a:prstGeom>
          <a:noFill/>
          <a:ln w="88900">
            <a:solidFill>
              <a:srgbClr val="0E4990"/>
            </a:solidFill>
            <a:round/>
            <a:headEnd type="oval" w="med" len="med"/>
            <a:tailEnd type="oval" w="med" len="med"/>
          </a:ln>
          <a:effectLst>
            <a:outerShdw dist="38100" dir="2700000" algn="br" rotWithShape="0">
              <a:srgbClr val="808080">
                <a:alpha val="42999"/>
              </a:srgbClr>
            </a:outerShdw>
          </a:effectLst>
        </p:spPr>
      </p:cxnSp>
      <p:sp>
        <p:nvSpPr>
          <p:cNvPr id="15" name="TextBox 32">
            <a:extLst>
              <a:ext uri="{FF2B5EF4-FFF2-40B4-BE49-F238E27FC236}">
                <a16:creationId xmlns:a16="http://schemas.microsoft.com/office/drawing/2014/main" id="{1C681F3D-48F2-3A14-768E-7BFB0ED41E37}"/>
              </a:ext>
            </a:extLst>
          </p:cNvPr>
          <p:cNvSpPr txBox="1">
            <a:spLocks noChangeArrowheads="1"/>
          </p:cNvSpPr>
          <p:nvPr/>
        </p:nvSpPr>
        <p:spPr bwMode="auto">
          <a:xfrm>
            <a:off x="7359237" y="1843356"/>
            <a:ext cx="1005403" cy="646331"/>
          </a:xfrm>
          <a:prstGeom prst="rect">
            <a:avLst/>
          </a:prstGeom>
          <a:noFill/>
          <a:ln w="9525">
            <a:noFill/>
            <a:miter lim="800000"/>
            <a:headEnd/>
            <a:tailEnd/>
          </a:ln>
        </p:spPr>
        <p:txBody>
          <a:bodyPr wrap="non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Main</a:t>
            </a:r>
          </a:p>
          <a:p>
            <a:pPr marL="0" marR="0" lvl="0" indent="0" defTabSz="60949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Chassis</a:t>
            </a:r>
          </a:p>
        </p:txBody>
      </p:sp>
      <p:cxnSp>
        <p:nvCxnSpPr>
          <p:cNvPr id="16" name="Straight Connector 11">
            <a:extLst>
              <a:ext uri="{FF2B5EF4-FFF2-40B4-BE49-F238E27FC236}">
                <a16:creationId xmlns:a16="http://schemas.microsoft.com/office/drawing/2014/main" id="{2E78B9F4-38A1-297B-8E10-4714D740B5F0}"/>
              </a:ext>
            </a:extLst>
          </p:cNvPr>
          <p:cNvCxnSpPr>
            <a:cxnSpLocks noChangeShapeType="1"/>
          </p:cNvCxnSpPr>
          <p:nvPr/>
        </p:nvCxnSpPr>
        <p:spPr bwMode="auto">
          <a:xfrm rot="5400000" flipH="1" flipV="1">
            <a:off x="2840212" y="4248673"/>
            <a:ext cx="1255595" cy="3"/>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17" name="Straight Connector 11">
            <a:extLst>
              <a:ext uri="{FF2B5EF4-FFF2-40B4-BE49-F238E27FC236}">
                <a16:creationId xmlns:a16="http://schemas.microsoft.com/office/drawing/2014/main" id="{5EABF136-62DB-A052-DAF2-A1E6CB54585A}"/>
              </a:ext>
            </a:extLst>
          </p:cNvPr>
          <p:cNvCxnSpPr>
            <a:cxnSpLocks noChangeShapeType="1"/>
          </p:cNvCxnSpPr>
          <p:nvPr/>
        </p:nvCxnSpPr>
        <p:spPr bwMode="auto">
          <a:xfrm rot="5400000" flipH="1" flipV="1">
            <a:off x="3250297" y="4443360"/>
            <a:ext cx="868680" cy="3"/>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pic>
        <p:nvPicPr>
          <p:cNvPr id="18" name="Picture 5">
            <a:extLst>
              <a:ext uri="{FF2B5EF4-FFF2-40B4-BE49-F238E27FC236}">
                <a16:creationId xmlns:a16="http://schemas.microsoft.com/office/drawing/2014/main" id="{A83FBD99-7063-83BC-30B5-D739FB2FEB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2633" y="4816345"/>
            <a:ext cx="1887537" cy="1248388"/>
          </a:xfrm>
          <a:prstGeom prst="rect">
            <a:avLst/>
          </a:prstGeom>
          <a:noFill/>
          <a:ln w="9525">
            <a:noFill/>
            <a:miter lim="800000"/>
            <a:headEnd/>
            <a:tailEnd/>
          </a:ln>
        </p:spPr>
      </p:pic>
      <p:cxnSp>
        <p:nvCxnSpPr>
          <p:cNvPr id="19" name="Straight Connector 11">
            <a:extLst>
              <a:ext uri="{FF2B5EF4-FFF2-40B4-BE49-F238E27FC236}">
                <a16:creationId xmlns:a16="http://schemas.microsoft.com/office/drawing/2014/main" id="{22058A18-3E9D-E87A-9361-C7F1BFDFF206}"/>
              </a:ext>
            </a:extLst>
          </p:cNvPr>
          <p:cNvCxnSpPr>
            <a:cxnSpLocks noChangeShapeType="1"/>
          </p:cNvCxnSpPr>
          <p:nvPr/>
        </p:nvCxnSpPr>
        <p:spPr bwMode="auto">
          <a:xfrm rot="5400000" flipH="1" flipV="1">
            <a:off x="5029373" y="4248673"/>
            <a:ext cx="1255595" cy="3"/>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20" name="Straight Connector 11">
            <a:extLst>
              <a:ext uri="{FF2B5EF4-FFF2-40B4-BE49-F238E27FC236}">
                <a16:creationId xmlns:a16="http://schemas.microsoft.com/office/drawing/2014/main" id="{FAA177BC-2C47-E8A7-9B60-EFC7768C5E67}"/>
              </a:ext>
            </a:extLst>
          </p:cNvPr>
          <p:cNvCxnSpPr>
            <a:cxnSpLocks noChangeShapeType="1"/>
          </p:cNvCxnSpPr>
          <p:nvPr/>
        </p:nvCxnSpPr>
        <p:spPr bwMode="auto">
          <a:xfrm rot="5400000" flipH="1" flipV="1">
            <a:off x="5439458" y="4443360"/>
            <a:ext cx="868680" cy="3"/>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pic>
        <p:nvPicPr>
          <p:cNvPr id="21" name="Picture 5">
            <a:extLst>
              <a:ext uri="{FF2B5EF4-FFF2-40B4-BE49-F238E27FC236}">
                <a16:creationId xmlns:a16="http://schemas.microsoft.com/office/drawing/2014/main" id="{2089066B-4C74-BF21-A03C-F914DAA324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1791" y="4817205"/>
            <a:ext cx="1887537" cy="1248388"/>
          </a:xfrm>
          <a:prstGeom prst="rect">
            <a:avLst/>
          </a:prstGeom>
          <a:noFill/>
          <a:ln w="9525">
            <a:noFill/>
            <a:miter lim="800000"/>
            <a:headEnd/>
            <a:tailEnd/>
          </a:ln>
        </p:spPr>
      </p:pic>
      <p:cxnSp>
        <p:nvCxnSpPr>
          <p:cNvPr id="22" name="Straight Connector 11">
            <a:extLst>
              <a:ext uri="{FF2B5EF4-FFF2-40B4-BE49-F238E27FC236}">
                <a16:creationId xmlns:a16="http://schemas.microsoft.com/office/drawing/2014/main" id="{6FF2E508-11D2-6B31-DF92-D6FC071CD486}"/>
              </a:ext>
            </a:extLst>
          </p:cNvPr>
          <p:cNvCxnSpPr>
            <a:cxnSpLocks noChangeShapeType="1"/>
          </p:cNvCxnSpPr>
          <p:nvPr/>
        </p:nvCxnSpPr>
        <p:spPr bwMode="auto">
          <a:xfrm rot="5400000" flipH="1" flipV="1">
            <a:off x="7218531" y="4249533"/>
            <a:ext cx="1255595" cy="3"/>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57" name="Straight Connector 11">
            <a:extLst>
              <a:ext uri="{FF2B5EF4-FFF2-40B4-BE49-F238E27FC236}">
                <a16:creationId xmlns:a16="http://schemas.microsoft.com/office/drawing/2014/main" id="{1DD9431D-35C2-ED91-95B3-756A06321C13}"/>
              </a:ext>
            </a:extLst>
          </p:cNvPr>
          <p:cNvCxnSpPr>
            <a:cxnSpLocks noChangeShapeType="1"/>
          </p:cNvCxnSpPr>
          <p:nvPr/>
        </p:nvCxnSpPr>
        <p:spPr bwMode="auto">
          <a:xfrm rot="5400000" flipH="1" flipV="1">
            <a:off x="7628616" y="4444220"/>
            <a:ext cx="868680" cy="3"/>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pic>
        <p:nvPicPr>
          <p:cNvPr id="58" name="Picture 5">
            <a:extLst>
              <a:ext uri="{FF2B5EF4-FFF2-40B4-BE49-F238E27FC236}">
                <a16:creationId xmlns:a16="http://schemas.microsoft.com/office/drawing/2014/main" id="{2164F1D6-C845-EB44-D7D6-C4E45FBDD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07918" y="4816345"/>
            <a:ext cx="1887537" cy="1248388"/>
          </a:xfrm>
          <a:prstGeom prst="rect">
            <a:avLst/>
          </a:prstGeom>
          <a:noFill/>
          <a:ln w="9525">
            <a:noFill/>
            <a:miter lim="800000"/>
            <a:headEnd/>
            <a:tailEnd/>
          </a:ln>
        </p:spPr>
      </p:pic>
      <p:cxnSp>
        <p:nvCxnSpPr>
          <p:cNvPr id="59" name="Straight Connector 11">
            <a:extLst>
              <a:ext uri="{FF2B5EF4-FFF2-40B4-BE49-F238E27FC236}">
                <a16:creationId xmlns:a16="http://schemas.microsoft.com/office/drawing/2014/main" id="{19E0F0D3-7230-DA05-F857-00E44723B43D}"/>
              </a:ext>
            </a:extLst>
          </p:cNvPr>
          <p:cNvCxnSpPr>
            <a:cxnSpLocks noChangeShapeType="1"/>
          </p:cNvCxnSpPr>
          <p:nvPr/>
        </p:nvCxnSpPr>
        <p:spPr bwMode="auto">
          <a:xfrm rot="5400000" flipH="1" flipV="1">
            <a:off x="9324658" y="4248673"/>
            <a:ext cx="1255595" cy="3"/>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cxnSp>
        <p:nvCxnSpPr>
          <p:cNvPr id="60" name="Straight Connector 11">
            <a:extLst>
              <a:ext uri="{FF2B5EF4-FFF2-40B4-BE49-F238E27FC236}">
                <a16:creationId xmlns:a16="http://schemas.microsoft.com/office/drawing/2014/main" id="{250EF136-38F1-C2C1-ABD9-8A3B7E9EAF94}"/>
              </a:ext>
            </a:extLst>
          </p:cNvPr>
          <p:cNvCxnSpPr>
            <a:cxnSpLocks noChangeShapeType="1"/>
          </p:cNvCxnSpPr>
          <p:nvPr/>
        </p:nvCxnSpPr>
        <p:spPr bwMode="auto">
          <a:xfrm rot="5400000" flipH="1" flipV="1">
            <a:off x="9734743" y="4443360"/>
            <a:ext cx="868680" cy="3"/>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61" name="Straight Connector 11">
            <a:extLst>
              <a:ext uri="{FF2B5EF4-FFF2-40B4-BE49-F238E27FC236}">
                <a16:creationId xmlns:a16="http://schemas.microsoft.com/office/drawing/2014/main" id="{DEB665B4-321D-DE5C-34E0-F2BC7F8CFC96}"/>
              </a:ext>
            </a:extLst>
          </p:cNvPr>
          <p:cNvCxnSpPr>
            <a:cxnSpLocks noChangeShapeType="1"/>
          </p:cNvCxnSpPr>
          <p:nvPr/>
        </p:nvCxnSpPr>
        <p:spPr bwMode="auto">
          <a:xfrm rot="5400000" flipH="1" flipV="1">
            <a:off x="5885265" y="3287872"/>
            <a:ext cx="1255595" cy="3"/>
          </a:xfrm>
          <a:prstGeom prst="bentConnector3">
            <a:avLst>
              <a:gd name="adj1" fmla="val 50000"/>
            </a:avLst>
          </a:prstGeom>
          <a:noFill/>
          <a:ln w="63500">
            <a:solidFill>
              <a:srgbClr val="0E4990"/>
            </a:solidFill>
            <a:round/>
            <a:headEnd type="triangle" w="med" len="med"/>
            <a:tailEnd type="triangle" w="med" len="med"/>
          </a:ln>
          <a:effectLst>
            <a:outerShdw dist="38100" dir="2700000" algn="br" rotWithShape="0">
              <a:srgbClr val="808080">
                <a:alpha val="42999"/>
              </a:srgbClr>
            </a:outerShdw>
          </a:effectLst>
        </p:spPr>
      </p:cxnSp>
      <p:cxnSp>
        <p:nvCxnSpPr>
          <p:cNvPr id="62" name="Straight Connector 11">
            <a:extLst>
              <a:ext uri="{FF2B5EF4-FFF2-40B4-BE49-F238E27FC236}">
                <a16:creationId xmlns:a16="http://schemas.microsoft.com/office/drawing/2014/main" id="{ADA3FD4E-5395-9670-5D78-780579F29B3B}"/>
              </a:ext>
            </a:extLst>
          </p:cNvPr>
          <p:cNvCxnSpPr>
            <a:cxnSpLocks noChangeShapeType="1"/>
          </p:cNvCxnSpPr>
          <p:nvPr/>
        </p:nvCxnSpPr>
        <p:spPr bwMode="auto">
          <a:xfrm rot="5400000" flipH="1" flipV="1">
            <a:off x="5854366" y="3094415"/>
            <a:ext cx="868680" cy="3"/>
          </a:xfrm>
          <a:prstGeom prst="bentConnector3">
            <a:avLst>
              <a:gd name="adj1" fmla="val 50000"/>
            </a:avLst>
          </a:prstGeom>
          <a:noFill/>
          <a:ln w="63500">
            <a:solidFill>
              <a:srgbClr val="FF6600"/>
            </a:solidFill>
            <a:round/>
            <a:headEnd type="triangle" w="med" len="med"/>
            <a:tailEnd type="triangle" w="med" len="med"/>
          </a:ln>
          <a:effectLst>
            <a:outerShdw dist="38100" dir="2700000" algn="br" rotWithShape="0">
              <a:srgbClr val="808080">
                <a:alpha val="42999"/>
              </a:srgbClr>
            </a:outerShdw>
          </a:effectLst>
        </p:spPr>
      </p:cxnSp>
      <p:sp>
        <p:nvSpPr>
          <p:cNvPr id="63" name="TextBox 32">
            <a:extLst>
              <a:ext uri="{FF2B5EF4-FFF2-40B4-BE49-F238E27FC236}">
                <a16:creationId xmlns:a16="http://schemas.microsoft.com/office/drawing/2014/main" id="{F296F74B-3CC5-0CFC-C6FC-76773239BE11}"/>
              </a:ext>
            </a:extLst>
          </p:cNvPr>
          <p:cNvSpPr txBox="1">
            <a:spLocks noChangeArrowheads="1"/>
          </p:cNvSpPr>
          <p:nvPr/>
        </p:nvSpPr>
        <p:spPr bwMode="auto">
          <a:xfrm>
            <a:off x="992608" y="3646452"/>
            <a:ext cx="1672864" cy="1723549"/>
          </a:xfrm>
          <a:prstGeom prst="rect">
            <a:avLst/>
          </a:prstGeom>
          <a:noFill/>
          <a:ln w="9525">
            <a:noFill/>
            <a:miter lim="800000"/>
            <a:headEnd/>
            <a:tailEnd/>
          </a:ln>
        </p:spPr>
        <p:txBody>
          <a:bodyPr wrap="square">
            <a:spAutoFit/>
          </a:bodyPr>
          <a:lstStyle/>
          <a:p>
            <a:pPr marL="0" marR="0" lvl="0" indent="0" defTabSz="60949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Autonomous Controllers, </a:t>
            </a:r>
            <a:r>
              <a:rPr kumimoji="0" lang="en-US" sz="1400" b="0" i="0" u="none" strike="noStrike" kern="0" cap="none" spc="0" normalizeH="0" baseline="0" noProof="0" dirty="0">
                <a:ln>
                  <a:noFill/>
                </a:ln>
                <a:solidFill>
                  <a:srgbClr val="000000"/>
                </a:solidFill>
                <a:effectLst/>
                <a:uLnTx/>
                <a:uFillTx/>
              </a:rPr>
              <a:t>providing local protection, with overall facility management from the main Chassis</a:t>
            </a:r>
            <a:endParaRPr kumimoji="0" lang="en-US" sz="1800" b="0" i="0" u="none" strike="noStrike" kern="0" cap="none" spc="0" normalizeH="0" baseline="0" noProof="0" dirty="0">
              <a:ln>
                <a:noFill/>
              </a:ln>
              <a:solidFill>
                <a:srgbClr val="000000"/>
              </a:solidFill>
              <a:effectLst/>
              <a:uLnTx/>
              <a:uFillTx/>
            </a:endParaRPr>
          </a:p>
        </p:txBody>
      </p:sp>
      <p:pic>
        <p:nvPicPr>
          <p:cNvPr id="65" name="Picture 64">
            <a:extLst>
              <a:ext uri="{FF2B5EF4-FFF2-40B4-BE49-F238E27FC236}">
                <a16:creationId xmlns:a16="http://schemas.microsoft.com/office/drawing/2014/main" id="{0A350E65-AEA7-45FF-0BE4-19068F2FD5F2}"/>
              </a:ext>
            </a:extLst>
          </p:cNvPr>
          <p:cNvPicPr>
            <a:picLocks noChangeAspect="1"/>
          </p:cNvPicPr>
          <p:nvPr/>
        </p:nvPicPr>
        <p:blipFill>
          <a:blip r:embed="rId4"/>
          <a:stretch>
            <a:fillRect/>
          </a:stretch>
        </p:blipFill>
        <p:spPr>
          <a:xfrm>
            <a:off x="5455388" y="1603915"/>
            <a:ext cx="1920240" cy="1070738"/>
          </a:xfrm>
          <a:prstGeom prst="rect">
            <a:avLst/>
          </a:prstGeom>
        </p:spPr>
      </p:pic>
      <p:pic>
        <p:nvPicPr>
          <p:cNvPr id="66" name="Picture 65" descr="A picture containing drawing&#10;&#10;Description automatically generated">
            <a:extLst>
              <a:ext uri="{FF2B5EF4-FFF2-40B4-BE49-F238E27FC236}">
                <a16:creationId xmlns:a16="http://schemas.microsoft.com/office/drawing/2014/main" id="{104FF321-DDFD-CA6B-B327-52ADB1E23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70791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1564225"/>
          </a:xfrm>
        </p:spPr>
        <p:txBody>
          <a:bodyPr/>
          <a:lstStyle/>
          <a:p>
            <a:pPr marL="0" lvl="0" indent="0" algn="l" rtl="0">
              <a:lnSpc>
                <a:spcPct val="90000"/>
              </a:lnSpc>
              <a:spcBef>
                <a:spcPts val="0"/>
              </a:spcBef>
              <a:spcAft>
                <a:spcPts val="0"/>
              </a:spcAft>
              <a:buClr>
                <a:schemeClr val="lt1"/>
              </a:buClr>
              <a:buSzPts val="2000"/>
              <a:buNone/>
            </a:pPr>
            <a:r>
              <a:rPr lang="en-US" dirty="0"/>
              <a:t>AADvance</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3</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sp>
        <p:nvSpPr>
          <p:cNvPr id="4" name="TextBox 3">
            <a:extLst>
              <a:ext uri="{FF2B5EF4-FFF2-40B4-BE49-F238E27FC236}">
                <a16:creationId xmlns:a16="http://schemas.microsoft.com/office/drawing/2014/main" id="{F9FD974F-146C-8FED-CF58-98BDB217C9FC}"/>
              </a:ext>
            </a:extLst>
          </p:cNvPr>
          <p:cNvSpPr txBox="1"/>
          <p:nvPr/>
        </p:nvSpPr>
        <p:spPr>
          <a:xfrm>
            <a:off x="719999" y="1297577"/>
            <a:ext cx="8106917" cy="2185214"/>
          </a:xfrm>
          <a:prstGeom prst="rect">
            <a:avLst/>
          </a:prstGeom>
          <a:noFill/>
        </p:spPr>
        <p:txBody>
          <a:bodyPr wrap="square" rtlCol="0">
            <a:spAutoFit/>
          </a:bodyPr>
          <a:lstStyle/>
          <a:p>
            <a:r>
              <a:rPr lang="en-US" sz="2000" dirty="0"/>
              <a:t>AADvance is unique in the SIS Market for having both a Distributed and Scalable architecture.</a:t>
            </a:r>
          </a:p>
          <a:p>
            <a:r>
              <a:rPr lang="en-US" sz="2000" dirty="0"/>
              <a:t>Its distributed capability enables multiple controllers operating as a single SIS. Its Scalable architecture allows each controller to operate in Simplex, Dual, Triplicated or a mixture of configurations.</a:t>
            </a:r>
          </a:p>
          <a:p>
            <a:endParaRPr lang="en-US" dirty="0"/>
          </a:p>
          <a:p>
            <a:pPr algn="l"/>
            <a:endParaRPr lang="en-GB" dirty="0" err="1">
              <a:solidFill>
                <a:schemeClr val="tx2"/>
              </a:solidFill>
            </a:endParaRPr>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pic>
        <p:nvPicPr>
          <p:cNvPr id="2" name="Picture 1" descr="triplex.png">
            <a:extLst>
              <a:ext uri="{FF2B5EF4-FFF2-40B4-BE49-F238E27FC236}">
                <a16:creationId xmlns:a16="http://schemas.microsoft.com/office/drawing/2014/main" id="{7FD5BF82-4C68-73D7-217B-CA325CAA236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826916" y="1154368"/>
            <a:ext cx="2936263" cy="1988894"/>
          </a:xfrm>
          <a:prstGeom prst="rect">
            <a:avLst/>
          </a:prstGeom>
          <a:ln w="190500" cap="sq">
            <a:noFill/>
            <a:prstDash val="solid"/>
            <a:miter lim="800000"/>
          </a:ln>
          <a:effectLst/>
          <a:scene3d>
            <a:camera prst="perspectiveFront" fov="5400000"/>
            <a:lightRig rig="threePt" dir="t">
              <a:rot lat="0" lon="0" rev="2100000"/>
            </a:lightRig>
          </a:scene3d>
          <a:sp3d extrusionH="25400">
            <a:extrusionClr>
              <a:srgbClr val="000000"/>
            </a:extrusionClr>
          </a:sp3d>
        </p:spPr>
      </p:pic>
      <p:sp>
        <p:nvSpPr>
          <p:cNvPr id="3" name="Text Placeholder 2">
            <a:extLst>
              <a:ext uri="{FF2B5EF4-FFF2-40B4-BE49-F238E27FC236}">
                <a16:creationId xmlns:a16="http://schemas.microsoft.com/office/drawing/2014/main" id="{34B66328-D1D9-14CD-1168-99DD071F052B}"/>
              </a:ext>
            </a:extLst>
          </p:cNvPr>
          <p:cNvSpPr txBox="1">
            <a:spLocks/>
          </p:cNvSpPr>
          <p:nvPr/>
        </p:nvSpPr>
        <p:spPr>
          <a:xfrm>
            <a:off x="741951" y="3108027"/>
            <a:ext cx="3453891" cy="1306371"/>
          </a:xfrm>
          <a:prstGeom prst="rect">
            <a:avLst/>
          </a:prstGeom>
        </p:spPr>
        <p:txBody>
          <a:bodyPr vert="horz" lIns="0" tIns="0" rIns="0" bIns="0" rtlCol="0" anchor="t">
            <a:noAutofit/>
          </a:bodyPr>
          <a:lstStyle>
            <a:lvl1pPr marL="0" indent="0" algn="l" defTabSz="914400" rtl="0" eaLnBrk="1" latinLnBrk="0" hangingPunct="1">
              <a:spcBef>
                <a:spcPts val="1000"/>
              </a:spcBef>
              <a:buClr>
                <a:schemeClr val="bg1"/>
              </a:buClr>
              <a:buFont typeface="Symbol" panose="05050102010706020507" pitchFamily="18" charset="2"/>
              <a:buNone/>
              <a:defRPr sz="2000" kern="1200">
                <a:solidFill>
                  <a:schemeClr val="tx1"/>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000" kern="1200">
                <a:solidFill>
                  <a:schemeClr val="tx1"/>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a:t>Processor Modules can be Simplex (Fail Safe), Dual or Triple Modular Redundant (Fault Tolerant), Communications are integral to the Processor.</a:t>
            </a:r>
            <a:endParaRPr lang="en-US" sz="1800" dirty="0"/>
          </a:p>
        </p:txBody>
      </p:sp>
      <p:sp>
        <p:nvSpPr>
          <p:cNvPr id="6" name="Text Placeholder 4">
            <a:extLst>
              <a:ext uri="{FF2B5EF4-FFF2-40B4-BE49-F238E27FC236}">
                <a16:creationId xmlns:a16="http://schemas.microsoft.com/office/drawing/2014/main" id="{EE53682A-60A4-888D-8890-F951B5FB29FE}"/>
              </a:ext>
            </a:extLst>
          </p:cNvPr>
          <p:cNvSpPr txBox="1">
            <a:spLocks/>
          </p:cNvSpPr>
          <p:nvPr/>
        </p:nvSpPr>
        <p:spPr>
          <a:xfrm>
            <a:off x="8931172" y="3429000"/>
            <a:ext cx="2811477" cy="942729"/>
          </a:xfrm>
          <a:prstGeom prst="rect">
            <a:avLst/>
          </a:prstGeom>
        </p:spPr>
        <p:txBody>
          <a:bodyPr vert="horz" lIns="0" tIns="0" rIns="0" bIns="0" rtlCol="0">
            <a:noAutofit/>
          </a:bodyPr>
          <a:lstStyle>
            <a:lvl1pPr marL="0" indent="0" algn="l" defTabSz="914400" rtl="0" eaLnBrk="1" latinLnBrk="0" hangingPunct="1">
              <a:spcBef>
                <a:spcPts val="1000"/>
              </a:spcBef>
              <a:buClr>
                <a:schemeClr val="bg1"/>
              </a:buClr>
              <a:buFont typeface="Symbol" panose="05050102010706020507" pitchFamily="18" charset="2"/>
              <a:buNone/>
              <a:defRPr sz="2000" kern="1200">
                <a:solidFill>
                  <a:schemeClr val="tx1"/>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000" kern="1200">
                <a:solidFill>
                  <a:schemeClr val="tx1"/>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a:t>Output (DO/AO) Modules can be Simplex (Fail Safe) or Dual Redundant (Fault Tolerant).</a:t>
            </a:r>
          </a:p>
        </p:txBody>
      </p:sp>
      <p:sp>
        <p:nvSpPr>
          <p:cNvPr id="8" name="Text Placeholder 7">
            <a:extLst>
              <a:ext uri="{FF2B5EF4-FFF2-40B4-BE49-F238E27FC236}">
                <a16:creationId xmlns:a16="http://schemas.microsoft.com/office/drawing/2014/main" id="{6ED2FCAB-6A62-44F2-DF16-51E1838C3DFE}"/>
              </a:ext>
            </a:extLst>
          </p:cNvPr>
          <p:cNvSpPr txBox="1">
            <a:spLocks/>
          </p:cNvSpPr>
          <p:nvPr/>
        </p:nvSpPr>
        <p:spPr>
          <a:xfrm>
            <a:off x="4938266" y="3327945"/>
            <a:ext cx="3272573" cy="1098291"/>
          </a:xfrm>
          <a:prstGeom prst="rect">
            <a:avLst/>
          </a:prstGeom>
        </p:spPr>
        <p:txBody>
          <a:bodyPr vert="horz" lIns="0" tIns="0" rIns="0" bIns="0" rtlCol="0">
            <a:noAutofit/>
          </a:bodyPr>
          <a:lstStyle>
            <a:lvl1pPr marL="0" indent="0" algn="l" defTabSz="914400" rtl="0" eaLnBrk="1" latinLnBrk="0" hangingPunct="1">
              <a:spcBef>
                <a:spcPts val="1000"/>
              </a:spcBef>
              <a:buClr>
                <a:schemeClr val="bg1"/>
              </a:buClr>
              <a:buFont typeface="Symbol" panose="05050102010706020507" pitchFamily="18" charset="2"/>
              <a:buNone/>
              <a:defRPr sz="2000" kern="1200">
                <a:solidFill>
                  <a:schemeClr val="tx1"/>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000" kern="1200">
                <a:solidFill>
                  <a:schemeClr val="tx1"/>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1"/>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1"/>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a:t>Input (AI/DI) Modules can be Simplex (Fail Safe), Dual, or Triple Modular Redundant (Fault Tolerant).</a:t>
            </a:r>
          </a:p>
        </p:txBody>
      </p:sp>
      <p:pic>
        <p:nvPicPr>
          <p:cNvPr id="18" name="Picture 17">
            <a:extLst>
              <a:ext uri="{FF2B5EF4-FFF2-40B4-BE49-F238E27FC236}">
                <a16:creationId xmlns:a16="http://schemas.microsoft.com/office/drawing/2014/main" id="{BD3E7501-DA80-0D79-7365-9C785B85070C}"/>
              </a:ext>
            </a:extLst>
          </p:cNvPr>
          <p:cNvPicPr>
            <a:picLocks noChangeAspect="1"/>
          </p:cNvPicPr>
          <p:nvPr/>
        </p:nvPicPr>
        <p:blipFill rotWithShape="1">
          <a:blip r:embed="rId4"/>
          <a:srcRect l="14731" t="5893" b="6395"/>
          <a:stretch/>
        </p:blipFill>
        <p:spPr>
          <a:xfrm>
            <a:off x="830989" y="4185208"/>
            <a:ext cx="679848" cy="1283260"/>
          </a:xfrm>
          <a:prstGeom prst="rect">
            <a:avLst/>
          </a:prstGeom>
        </p:spPr>
      </p:pic>
      <p:pic>
        <p:nvPicPr>
          <p:cNvPr id="19" name="Picture 18">
            <a:extLst>
              <a:ext uri="{FF2B5EF4-FFF2-40B4-BE49-F238E27FC236}">
                <a16:creationId xmlns:a16="http://schemas.microsoft.com/office/drawing/2014/main" id="{6883BECD-0CF7-F136-ED4B-5881AA3B8BAC}"/>
              </a:ext>
            </a:extLst>
          </p:cNvPr>
          <p:cNvPicPr>
            <a:picLocks noChangeAspect="1"/>
          </p:cNvPicPr>
          <p:nvPr/>
        </p:nvPicPr>
        <p:blipFill rotWithShape="1">
          <a:blip r:embed="rId5"/>
          <a:srcRect l="12887" t="6090" b="4618"/>
          <a:stretch/>
        </p:blipFill>
        <p:spPr>
          <a:xfrm>
            <a:off x="2004578" y="4208590"/>
            <a:ext cx="710182" cy="1306372"/>
          </a:xfrm>
          <a:prstGeom prst="rect">
            <a:avLst/>
          </a:prstGeom>
        </p:spPr>
      </p:pic>
      <p:pic>
        <p:nvPicPr>
          <p:cNvPr id="20" name="Picture 19">
            <a:extLst>
              <a:ext uri="{FF2B5EF4-FFF2-40B4-BE49-F238E27FC236}">
                <a16:creationId xmlns:a16="http://schemas.microsoft.com/office/drawing/2014/main" id="{4A1C474C-69EF-F894-5953-611D41C41C92}"/>
              </a:ext>
            </a:extLst>
          </p:cNvPr>
          <p:cNvPicPr>
            <a:picLocks noChangeAspect="1"/>
          </p:cNvPicPr>
          <p:nvPr/>
        </p:nvPicPr>
        <p:blipFill rotWithShape="1">
          <a:blip r:embed="rId6"/>
          <a:srcRect l="12126" t="5189" b="5521"/>
          <a:stretch/>
        </p:blipFill>
        <p:spPr>
          <a:xfrm>
            <a:off x="3189831" y="4208591"/>
            <a:ext cx="737778" cy="1306371"/>
          </a:xfrm>
          <a:prstGeom prst="rect">
            <a:avLst/>
          </a:prstGeom>
        </p:spPr>
      </p:pic>
      <p:pic>
        <p:nvPicPr>
          <p:cNvPr id="21" name="Picture 20">
            <a:extLst>
              <a:ext uri="{FF2B5EF4-FFF2-40B4-BE49-F238E27FC236}">
                <a16:creationId xmlns:a16="http://schemas.microsoft.com/office/drawing/2014/main" id="{D148AFB4-0AA3-814F-375C-D5120E8990F5}"/>
              </a:ext>
            </a:extLst>
          </p:cNvPr>
          <p:cNvPicPr>
            <a:picLocks noChangeAspect="1"/>
          </p:cNvPicPr>
          <p:nvPr/>
        </p:nvPicPr>
        <p:blipFill>
          <a:blip r:embed="rId7"/>
          <a:stretch>
            <a:fillRect/>
          </a:stretch>
        </p:blipFill>
        <p:spPr>
          <a:xfrm>
            <a:off x="5243893" y="4234544"/>
            <a:ext cx="258709" cy="1325880"/>
          </a:xfrm>
          <a:prstGeom prst="rect">
            <a:avLst/>
          </a:prstGeom>
        </p:spPr>
      </p:pic>
      <p:pic>
        <p:nvPicPr>
          <p:cNvPr id="22" name="Picture 21">
            <a:extLst>
              <a:ext uri="{FF2B5EF4-FFF2-40B4-BE49-F238E27FC236}">
                <a16:creationId xmlns:a16="http://schemas.microsoft.com/office/drawing/2014/main" id="{E5948DA6-0589-9FA4-A914-B91E9267E0E8}"/>
              </a:ext>
            </a:extLst>
          </p:cNvPr>
          <p:cNvPicPr>
            <a:picLocks noChangeAspect="1"/>
          </p:cNvPicPr>
          <p:nvPr/>
        </p:nvPicPr>
        <p:blipFill rotWithShape="1">
          <a:blip r:embed="rId8"/>
          <a:srcRect l="1" r="7416"/>
          <a:stretch/>
        </p:blipFill>
        <p:spPr>
          <a:xfrm>
            <a:off x="9783984" y="4234544"/>
            <a:ext cx="279835" cy="1325880"/>
          </a:xfrm>
          <a:prstGeom prst="rect">
            <a:avLst/>
          </a:prstGeom>
        </p:spPr>
      </p:pic>
      <p:pic>
        <p:nvPicPr>
          <p:cNvPr id="23" name="Picture 22">
            <a:extLst>
              <a:ext uri="{FF2B5EF4-FFF2-40B4-BE49-F238E27FC236}">
                <a16:creationId xmlns:a16="http://schemas.microsoft.com/office/drawing/2014/main" id="{07C33024-BEC1-FD32-67E2-9D69850CC720}"/>
              </a:ext>
            </a:extLst>
          </p:cNvPr>
          <p:cNvPicPr>
            <a:picLocks noChangeAspect="1"/>
          </p:cNvPicPr>
          <p:nvPr/>
        </p:nvPicPr>
        <p:blipFill>
          <a:blip r:embed="rId9"/>
          <a:stretch>
            <a:fillRect/>
          </a:stretch>
        </p:blipFill>
        <p:spPr>
          <a:xfrm>
            <a:off x="6040681" y="4246381"/>
            <a:ext cx="476079" cy="1325880"/>
          </a:xfrm>
          <a:prstGeom prst="rect">
            <a:avLst/>
          </a:prstGeom>
        </p:spPr>
      </p:pic>
      <p:pic>
        <p:nvPicPr>
          <p:cNvPr id="24" name="Picture 23">
            <a:extLst>
              <a:ext uri="{FF2B5EF4-FFF2-40B4-BE49-F238E27FC236}">
                <a16:creationId xmlns:a16="http://schemas.microsoft.com/office/drawing/2014/main" id="{BC94FA2B-5EDA-9643-7BAB-530D6FFA4686}"/>
              </a:ext>
            </a:extLst>
          </p:cNvPr>
          <p:cNvPicPr>
            <a:picLocks noChangeAspect="1"/>
          </p:cNvPicPr>
          <p:nvPr/>
        </p:nvPicPr>
        <p:blipFill rotWithShape="1">
          <a:blip r:embed="rId10"/>
          <a:srcRect t="1793" r="2673"/>
          <a:stretch/>
        </p:blipFill>
        <p:spPr>
          <a:xfrm>
            <a:off x="10586174" y="4258319"/>
            <a:ext cx="527512" cy="1302104"/>
          </a:xfrm>
          <a:prstGeom prst="rect">
            <a:avLst/>
          </a:prstGeom>
        </p:spPr>
      </p:pic>
      <p:pic>
        <p:nvPicPr>
          <p:cNvPr id="25" name="Picture 24">
            <a:extLst>
              <a:ext uri="{FF2B5EF4-FFF2-40B4-BE49-F238E27FC236}">
                <a16:creationId xmlns:a16="http://schemas.microsoft.com/office/drawing/2014/main" id="{9FB31E65-82F7-34EA-E801-1F39CE029AC5}"/>
              </a:ext>
            </a:extLst>
          </p:cNvPr>
          <p:cNvPicPr>
            <a:picLocks noChangeAspect="1"/>
          </p:cNvPicPr>
          <p:nvPr/>
        </p:nvPicPr>
        <p:blipFill>
          <a:blip r:embed="rId11"/>
          <a:stretch>
            <a:fillRect/>
          </a:stretch>
        </p:blipFill>
        <p:spPr>
          <a:xfrm>
            <a:off x="7012597" y="4234544"/>
            <a:ext cx="710732" cy="1325880"/>
          </a:xfrm>
          <a:prstGeom prst="rect">
            <a:avLst/>
          </a:prstGeom>
        </p:spPr>
      </p:pic>
      <p:sp>
        <p:nvSpPr>
          <p:cNvPr id="26" name="Rectangle 25">
            <a:extLst>
              <a:ext uri="{FF2B5EF4-FFF2-40B4-BE49-F238E27FC236}">
                <a16:creationId xmlns:a16="http://schemas.microsoft.com/office/drawing/2014/main" id="{BDE0DE9B-BFEA-A123-9EF5-CAA01CFCB2D6}"/>
              </a:ext>
            </a:extLst>
          </p:cNvPr>
          <p:cNvSpPr/>
          <p:nvPr/>
        </p:nvSpPr>
        <p:spPr>
          <a:xfrm>
            <a:off x="644962" y="5613288"/>
            <a:ext cx="1051902" cy="21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Non-safety</a:t>
            </a:r>
          </a:p>
        </p:txBody>
      </p:sp>
      <p:sp>
        <p:nvSpPr>
          <p:cNvPr id="27" name="Rectangle 26">
            <a:extLst>
              <a:ext uri="{FF2B5EF4-FFF2-40B4-BE49-F238E27FC236}">
                <a16:creationId xmlns:a16="http://schemas.microsoft.com/office/drawing/2014/main" id="{6C89F222-BF70-9FAE-A703-48303D1B6443}"/>
              </a:ext>
            </a:extLst>
          </p:cNvPr>
          <p:cNvSpPr/>
          <p:nvPr/>
        </p:nvSpPr>
        <p:spPr>
          <a:xfrm>
            <a:off x="4800838" y="5644272"/>
            <a:ext cx="3537033" cy="21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Systematic Capability (SC3)</a:t>
            </a:r>
          </a:p>
        </p:txBody>
      </p:sp>
      <p:sp>
        <p:nvSpPr>
          <p:cNvPr id="28" name="Rectangle 27">
            <a:extLst>
              <a:ext uri="{FF2B5EF4-FFF2-40B4-BE49-F238E27FC236}">
                <a16:creationId xmlns:a16="http://schemas.microsoft.com/office/drawing/2014/main" id="{8BCD4BBE-DD44-5803-3132-565C8CEA960B}"/>
              </a:ext>
            </a:extLst>
          </p:cNvPr>
          <p:cNvSpPr/>
          <p:nvPr/>
        </p:nvSpPr>
        <p:spPr>
          <a:xfrm>
            <a:off x="9139853" y="5632434"/>
            <a:ext cx="2478889" cy="21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Systematic Capability (SC3)</a:t>
            </a:r>
          </a:p>
        </p:txBody>
      </p:sp>
      <p:sp>
        <p:nvSpPr>
          <p:cNvPr id="29" name="Rectangle 28">
            <a:extLst>
              <a:ext uri="{FF2B5EF4-FFF2-40B4-BE49-F238E27FC236}">
                <a16:creationId xmlns:a16="http://schemas.microsoft.com/office/drawing/2014/main" id="{FB1633CC-5483-96DE-6216-0DFCB58A41F3}"/>
              </a:ext>
            </a:extLst>
          </p:cNvPr>
          <p:cNvSpPr/>
          <p:nvPr/>
        </p:nvSpPr>
        <p:spPr>
          <a:xfrm>
            <a:off x="1824536" y="5614827"/>
            <a:ext cx="2478889" cy="21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Systematic Capability (SC3)</a:t>
            </a:r>
          </a:p>
        </p:txBody>
      </p:sp>
    </p:spTree>
    <p:extLst>
      <p:ext uri="{BB962C8B-B14F-4D97-AF65-F5344CB8AC3E}">
        <p14:creationId xmlns:p14="http://schemas.microsoft.com/office/powerpoint/2010/main" val="60273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A143-04FB-404B-5AA4-1C4A7AE0A84B}"/>
              </a:ext>
            </a:extLst>
          </p:cNvPr>
          <p:cNvSpPr>
            <a:spLocks noGrp="1"/>
          </p:cNvSpPr>
          <p:nvPr>
            <p:ph type="title"/>
          </p:nvPr>
        </p:nvSpPr>
        <p:spPr/>
        <p:txBody>
          <a:bodyPr/>
          <a:lstStyle/>
          <a:p>
            <a:r>
              <a:rPr lang="en-US" sz="3200" dirty="0"/>
              <a:t>Features and Benefits</a:t>
            </a:r>
            <a:endParaRPr lang="en-GB" dirty="0"/>
          </a:p>
        </p:txBody>
      </p:sp>
      <p:sp>
        <p:nvSpPr>
          <p:cNvPr id="24" name="Text Placeholder 1">
            <a:extLst>
              <a:ext uri="{FF2B5EF4-FFF2-40B4-BE49-F238E27FC236}">
                <a16:creationId xmlns:a16="http://schemas.microsoft.com/office/drawing/2014/main" id="{38DE72A0-56CD-0A98-6D02-BB12A8BCA9DA}"/>
              </a:ext>
            </a:extLst>
          </p:cNvPr>
          <p:cNvSpPr txBox="1">
            <a:spLocks/>
          </p:cNvSpPr>
          <p:nvPr/>
        </p:nvSpPr>
        <p:spPr>
          <a:xfrm>
            <a:off x="286041" y="1174141"/>
            <a:ext cx="11540199" cy="5251860"/>
          </a:xfrm>
          <a:prstGeom prst="rect">
            <a:avLst/>
          </a:prstGeom>
        </p:spPr>
        <p:txBody>
          <a:bodyPr vert="horz" lIns="0" tIns="0" rIns="0" bIns="0" numCol="2" rtlCol="0">
            <a:noAutofit/>
          </a:bodyPr>
          <a:lstStyle>
            <a:lvl1pPr marL="0" indent="0" algn="l" defTabSz="914400" rtl="0" eaLnBrk="1" latinLnBrk="0" hangingPunct="1">
              <a:spcBef>
                <a:spcPts val="1000"/>
              </a:spcBef>
              <a:buClr>
                <a:schemeClr val="bg1"/>
              </a:buClr>
              <a:buFont typeface="Symbol" panose="05050102010706020507" pitchFamily="18" charset="2"/>
              <a:buNone/>
              <a:defRPr sz="2400" kern="1200">
                <a:solidFill>
                  <a:schemeClr val="tx2"/>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400" kern="1200">
                <a:solidFill>
                  <a:schemeClr val="tx2"/>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2"/>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2"/>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90538" lvl="1" indent="-171450"/>
            <a:r>
              <a:rPr lang="en-GB" sz="1800" dirty="0">
                <a:solidFill>
                  <a:schemeClr val="tx1"/>
                </a:solidFill>
              </a:rPr>
              <a:t>Flexible safety architecture to meet a wide range of Process Safety applications.</a:t>
            </a:r>
          </a:p>
          <a:p>
            <a:pPr marL="490538" lvl="1" indent="-171450"/>
            <a:r>
              <a:rPr lang="en-GB" sz="1800" dirty="0">
                <a:solidFill>
                  <a:schemeClr val="tx1"/>
                </a:solidFill>
              </a:rPr>
              <a:t>Distributed architecture, allowing local control at the process area.</a:t>
            </a:r>
          </a:p>
          <a:p>
            <a:pPr marL="490538" lvl="1" indent="-171450"/>
            <a:r>
              <a:rPr lang="en-GB" sz="1800" dirty="0">
                <a:solidFill>
                  <a:schemeClr val="tx1"/>
                </a:solidFill>
              </a:rPr>
              <a:t>IEC 61131-3 Programming environment, supporting four languages (validated for safety use).</a:t>
            </a:r>
          </a:p>
          <a:p>
            <a:pPr marL="490538" lvl="1" indent="-171450"/>
            <a:r>
              <a:rPr lang="en-GB" sz="1800" dirty="0">
                <a:solidFill>
                  <a:schemeClr val="tx1"/>
                </a:solidFill>
              </a:rPr>
              <a:t>Online modification:</a:t>
            </a:r>
          </a:p>
          <a:p>
            <a:pPr marL="800100" lvl="2" indent="-171450"/>
            <a:r>
              <a:rPr lang="en-GB" sz="1600" dirty="0">
                <a:solidFill>
                  <a:schemeClr val="tx1"/>
                </a:solidFill>
              </a:rPr>
              <a:t>Add, delete, and modify controllers online.</a:t>
            </a:r>
          </a:p>
          <a:p>
            <a:pPr marL="800100" lvl="2" indent="-171450"/>
            <a:r>
              <a:rPr lang="en-GB" sz="1600" dirty="0">
                <a:solidFill>
                  <a:schemeClr val="tx1"/>
                </a:solidFill>
              </a:rPr>
              <a:t>Add, delete, and modify I/O online.</a:t>
            </a:r>
          </a:p>
          <a:p>
            <a:pPr marL="800100" lvl="2" indent="-171450"/>
            <a:r>
              <a:rPr lang="en-GB" sz="1600" dirty="0">
                <a:solidFill>
                  <a:schemeClr val="tx1"/>
                </a:solidFill>
              </a:rPr>
              <a:t>Add, delete, and modify programs online.</a:t>
            </a:r>
          </a:p>
          <a:p>
            <a:pPr marL="490538" lvl="1" indent="-171450"/>
            <a:r>
              <a:rPr lang="en-GB" sz="1800" dirty="0">
                <a:solidFill>
                  <a:schemeClr val="tx1"/>
                </a:solidFill>
              </a:rPr>
              <a:t>Integrated HART on both </a:t>
            </a:r>
            <a:r>
              <a:rPr lang="en-GB" sz="1800" dirty="0" err="1">
                <a:solidFill>
                  <a:schemeClr val="tx1"/>
                </a:solidFill>
              </a:rPr>
              <a:t>analog</a:t>
            </a:r>
            <a:r>
              <a:rPr lang="en-GB" sz="1800" dirty="0">
                <a:solidFill>
                  <a:schemeClr val="tx1"/>
                </a:solidFill>
              </a:rPr>
              <a:t> input and output modules.</a:t>
            </a:r>
          </a:p>
          <a:p>
            <a:pPr marL="490538" lvl="1" indent="-171450"/>
            <a:r>
              <a:rPr lang="en-GB" sz="1800" dirty="0">
                <a:solidFill>
                  <a:schemeClr val="tx1"/>
                </a:solidFill>
              </a:rPr>
              <a:t>HART </a:t>
            </a:r>
            <a:r>
              <a:rPr lang="en-GB" sz="1800" dirty="0" err="1">
                <a:solidFill>
                  <a:schemeClr val="tx1"/>
                </a:solidFill>
              </a:rPr>
              <a:t>passthru</a:t>
            </a:r>
            <a:r>
              <a:rPr lang="en-GB" sz="1800" dirty="0">
                <a:solidFill>
                  <a:schemeClr val="tx1"/>
                </a:solidFill>
              </a:rPr>
              <a:t>, allowing HART device connectivity with FactoryTalk </a:t>
            </a:r>
            <a:r>
              <a:rPr lang="en-GB" sz="1800" dirty="0" err="1">
                <a:solidFill>
                  <a:schemeClr val="tx1"/>
                </a:solidFill>
              </a:rPr>
              <a:t>AssetCentre</a:t>
            </a:r>
            <a:r>
              <a:rPr lang="en-GB" sz="1800" dirty="0">
                <a:solidFill>
                  <a:schemeClr val="tx1"/>
                </a:solidFill>
              </a:rPr>
              <a:t>.</a:t>
            </a:r>
          </a:p>
          <a:p>
            <a:pPr marL="490538" lvl="1" indent="-171450"/>
            <a:endParaRPr lang="en-GB" sz="1800" dirty="0">
              <a:solidFill>
                <a:schemeClr val="tx1"/>
              </a:solidFill>
            </a:endParaRPr>
          </a:p>
          <a:p>
            <a:pPr marL="490538" lvl="1" indent="-171450"/>
            <a:endParaRPr lang="en-GB" sz="1800" dirty="0">
              <a:solidFill>
                <a:schemeClr val="tx1"/>
              </a:solidFill>
            </a:endParaRPr>
          </a:p>
          <a:p>
            <a:pPr marL="490538" lvl="1" indent="-171450"/>
            <a:endParaRPr lang="en-GB" sz="1800" dirty="0">
              <a:solidFill>
                <a:schemeClr val="tx1"/>
              </a:solidFill>
            </a:endParaRPr>
          </a:p>
          <a:p>
            <a:pPr marL="490538" lvl="1" indent="-171450"/>
            <a:endParaRPr lang="en-GB" sz="1800" dirty="0">
              <a:solidFill>
                <a:schemeClr val="tx1"/>
              </a:solidFill>
            </a:endParaRPr>
          </a:p>
          <a:p>
            <a:pPr marL="490538" lvl="1" indent="-171450"/>
            <a:r>
              <a:rPr lang="en-GB" sz="1800" dirty="0">
                <a:solidFill>
                  <a:schemeClr val="tx1"/>
                </a:solidFill>
              </a:rPr>
              <a:t>Two Ethernet ports built into each processor, up to six per controller (each with unique IP Addresses).</a:t>
            </a:r>
          </a:p>
          <a:p>
            <a:pPr marL="800100" lvl="2" indent="-171450"/>
            <a:r>
              <a:rPr lang="en-GB" sz="1600" dirty="0">
                <a:solidFill>
                  <a:schemeClr val="tx1"/>
                </a:solidFill>
              </a:rPr>
              <a:t>SNCP bindings for SIL 3 data between AADvance controllers.</a:t>
            </a:r>
          </a:p>
          <a:p>
            <a:pPr marL="800100" lvl="2" indent="-171450"/>
            <a:r>
              <a:rPr lang="en-GB" sz="1600" dirty="0">
                <a:solidFill>
                  <a:schemeClr val="tx1"/>
                </a:solidFill>
              </a:rPr>
              <a:t>CIP (Produce/Consume) integration.</a:t>
            </a:r>
          </a:p>
          <a:p>
            <a:pPr marL="800100" lvl="2" indent="-171450"/>
            <a:r>
              <a:rPr lang="en-GB" sz="1600" dirty="0">
                <a:solidFill>
                  <a:schemeClr val="tx1"/>
                </a:solidFill>
              </a:rPr>
              <a:t>OPC (DA &amp; AE) integration with third party control and Operator Interface systems.</a:t>
            </a:r>
          </a:p>
          <a:p>
            <a:pPr marL="800100" lvl="2" indent="-171450"/>
            <a:r>
              <a:rPr lang="en-GB" sz="1600" dirty="0">
                <a:solidFill>
                  <a:schemeClr val="tx1"/>
                </a:solidFill>
              </a:rPr>
              <a:t>Modbus TCP (Master &amp; Slave) communications available on each Ethernet port.</a:t>
            </a:r>
          </a:p>
          <a:p>
            <a:pPr marL="490538" lvl="1" indent="-171450"/>
            <a:r>
              <a:rPr lang="en-GB" sz="1800" dirty="0">
                <a:solidFill>
                  <a:schemeClr val="tx1"/>
                </a:solidFill>
              </a:rPr>
              <a:t>Two Serial ports built into each processor, up to six per controller.</a:t>
            </a:r>
          </a:p>
          <a:p>
            <a:pPr marL="800100" lvl="2" indent="-171450"/>
            <a:r>
              <a:rPr lang="en-GB" sz="1600" dirty="0">
                <a:solidFill>
                  <a:schemeClr val="tx1"/>
                </a:solidFill>
              </a:rPr>
              <a:t>Modbus RTU (Master &amp; Slave) communications available on each Serial port.</a:t>
            </a:r>
          </a:p>
          <a:p>
            <a:pPr marL="490538" lvl="1" indent="-171450"/>
            <a:r>
              <a:rPr lang="en-GB" sz="1800" dirty="0">
                <a:solidFill>
                  <a:schemeClr val="tx1"/>
                </a:solidFill>
              </a:rPr>
              <a:t>Extended operating temperature range, -25</a:t>
            </a:r>
            <a:r>
              <a:rPr lang="en-GB" sz="1800" dirty="0">
                <a:solidFill>
                  <a:schemeClr val="tx1"/>
                </a:solidFill>
                <a:latin typeface="Times New Roman" panose="02020603050405020304" pitchFamily="18" charset="0"/>
                <a:cs typeface="Times New Roman" panose="02020603050405020304" pitchFamily="18" charset="0"/>
              </a:rPr>
              <a:t>°</a:t>
            </a:r>
            <a:r>
              <a:rPr lang="en-GB" sz="1800" dirty="0">
                <a:solidFill>
                  <a:schemeClr val="tx1"/>
                </a:solidFill>
              </a:rPr>
              <a:t>C          (-13</a:t>
            </a:r>
            <a:r>
              <a:rPr lang="en-GB" sz="1800" dirty="0">
                <a:solidFill>
                  <a:schemeClr val="tx1"/>
                </a:solidFill>
                <a:latin typeface="Times New Roman" panose="02020603050405020304" pitchFamily="18" charset="0"/>
                <a:cs typeface="Times New Roman" panose="02020603050405020304" pitchFamily="18" charset="0"/>
              </a:rPr>
              <a:t>°</a:t>
            </a:r>
            <a:r>
              <a:rPr lang="en-GB" sz="1800" dirty="0">
                <a:solidFill>
                  <a:schemeClr val="tx1"/>
                </a:solidFill>
              </a:rPr>
              <a:t>F) to 70</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lang="en-GB" sz="1800" dirty="0">
                <a:solidFill>
                  <a:schemeClr val="tx1"/>
                </a:solidFill>
              </a:rPr>
              <a:t>C (158</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lang="en-GB" sz="1800" dirty="0">
                <a:solidFill>
                  <a:schemeClr val="tx1"/>
                </a:solidFill>
              </a:rPr>
              <a:t>F).</a:t>
            </a:r>
          </a:p>
          <a:p>
            <a:pPr marL="490538" lvl="1" indent="-171450"/>
            <a:r>
              <a:rPr lang="en-GB" sz="1800" dirty="0">
                <a:solidFill>
                  <a:schemeClr val="tx1"/>
                </a:solidFill>
              </a:rPr>
              <a:t>Conformal coated electronics as standard.</a:t>
            </a:r>
          </a:p>
          <a:p>
            <a:pPr marL="490538" lvl="1" indent="-171450"/>
            <a:r>
              <a:rPr lang="en-GB" sz="1800" dirty="0">
                <a:solidFill>
                  <a:schemeClr val="tx1"/>
                </a:solidFill>
              </a:rPr>
              <a:t>Class 1 </a:t>
            </a:r>
            <a:r>
              <a:rPr lang="en-GB" sz="1800" dirty="0" err="1">
                <a:solidFill>
                  <a:schemeClr val="tx1"/>
                </a:solidFill>
              </a:rPr>
              <a:t>Div</a:t>
            </a:r>
            <a:r>
              <a:rPr lang="en-GB" sz="1800" dirty="0">
                <a:solidFill>
                  <a:schemeClr val="tx1"/>
                </a:solidFill>
              </a:rPr>
              <a:t> 2, Zone 2, ATEX Hazardous area certification.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9505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0410-7DA3-B500-94AC-9D79112E5184}"/>
              </a:ext>
            </a:extLst>
          </p:cNvPr>
          <p:cNvSpPr>
            <a:spLocks noGrp="1"/>
          </p:cNvSpPr>
          <p:nvPr>
            <p:ph type="title"/>
          </p:nvPr>
        </p:nvSpPr>
        <p:spPr/>
        <p:txBody>
          <a:bodyPr/>
          <a:lstStyle/>
          <a:p>
            <a:r>
              <a:rPr lang="en-US" dirty="0"/>
              <a:t>Summary</a:t>
            </a:r>
            <a:endParaRPr lang="en-GB" dirty="0"/>
          </a:p>
        </p:txBody>
      </p:sp>
      <p:sp>
        <p:nvSpPr>
          <p:cNvPr id="3" name="Footer Placeholder 2">
            <a:extLst>
              <a:ext uri="{FF2B5EF4-FFF2-40B4-BE49-F238E27FC236}">
                <a16:creationId xmlns:a16="http://schemas.microsoft.com/office/drawing/2014/main" id="{3A61729B-65A0-626F-F5C3-6F9B48533C7C}"/>
              </a:ext>
            </a:extLst>
          </p:cNvPr>
          <p:cNvSpPr>
            <a:spLocks noGrp="1"/>
          </p:cNvSpPr>
          <p:nvPr>
            <p:ph type="ftr" sz="quarter" idx="10"/>
          </p:nvPr>
        </p:nvSpPr>
        <p:spPr/>
        <p:txBody>
          <a:bodyPr/>
          <a:lstStyle/>
          <a:p>
            <a:r>
              <a:rPr lang="en-US"/>
              <a:t>© Copyright 2023 Sensia. All Rights Reserved</a:t>
            </a:r>
            <a:endParaRPr lang="en-US" dirty="0"/>
          </a:p>
        </p:txBody>
      </p:sp>
      <p:sp>
        <p:nvSpPr>
          <p:cNvPr id="4" name="Text Placeholder 1">
            <a:extLst>
              <a:ext uri="{FF2B5EF4-FFF2-40B4-BE49-F238E27FC236}">
                <a16:creationId xmlns:a16="http://schemas.microsoft.com/office/drawing/2014/main" id="{A49831D2-206C-D734-A542-DF8624CF206A}"/>
              </a:ext>
            </a:extLst>
          </p:cNvPr>
          <p:cNvSpPr txBox="1">
            <a:spLocks/>
          </p:cNvSpPr>
          <p:nvPr/>
        </p:nvSpPr>
        <p:spPr>
          <a:xfrm>
            <a:off x="466377" y="1582728"/>
            <a:ext cx="11256070" cy="4140738"/>
          </a:xfrm>
          <a:prstGeom prst="rect">
            <a:avLst/>
          </a:prstGeom>
        </p:spPr>
        <p:txBody>
          <a:bodyPr vert="horz" lIns="0" tIns="0" rIns="0" bIns="0" rtlCol="0">
            <a:noAutofit/>
          </a:bodyPr>
          <a:lstStyle>
            <a:lvl1pPr marL="0" indent="0" algn="l" defTabSz="914400" rtl="0" eaLnBrk="1" latinLnBrk="0" hangingPunct="1">
              <a:spcBef>
                <a:spcPts val="1000"/>
              </a:spcBef>
              <a:buClr>
                <a:schemeClr val="bg1"/>
              </a:buClr>
              <a:buFont typeface="Symbol" panose="05050102010706020507" pitchFamily="18" charset="2"/>
              <a:buNone/>
              <a:defRPr sz="2400" kern="1200">
                <a:solidFill>
                  <a:schemeClr val="tx2"/>
                </a:solidFill>
                <a:latin typeface="+mn-lt"/>
                <a:ea typeface="+mn-ea"/>
                <a:cs typeface="+mn-cs"/>
              </a:defRPr>
            </a:lvl1pPr>
            <a:lvl2pPr marL="319088" indent="-319088" algn="l" defTabSz="914400" rtl="0" eaLnBrk="1" latinLnBrk="0" hangingPunct="1">
              <a:spcBef>
                <a:spcPts val="800"/>
              </a:spcBef>
              <a:buClr>
                <a:schemeClr val="bg1"/>
              </a:buClr>
              <a:buFont typeface="Wingdings" pitchFamily="2" charset="2"/>
              <a:buChar char="§"/>
              <a:defRPr sz="2400" kern="1200">
                <a:solidFill>
                  <a:schemeClr val="tx2"/>
                </a:solidFill>
                <a:latin typeface="+mn-lt"/>
                <a:ea typeface="+mn-ea"/>
                <a:cs typeface="+mn-cs"/>
              </a:defRPr>
            </a:lvl2pPr>
            <a:lvl3pPr marL="628650" indent="-285750" algn="l" defTabSz="914400" rtl="0" eaLnBrk="1" latinLnBrk="0" hangingPunct="1">
              <a:spcBef>
                <a:spcPts val="600"/>
              </a:spcBef>
              <a:buClr>
                <a:schemeClr val="bg1"/>
              </a:buClr>
              <a:buFont typeface="Arial" panose="020B0604020202020204" pitchFamily="34" charset="0"/>
              <a:buChar char="+"/>
              <a:defRPr sz="1800" kern="1200">
                <a:solidFill>
                  <a:schemeClr val="tx2"/>
                </a:solidFill>
                <a:latin typeface="+mn-lt"/>
                <a:ea typeface="+mn-ea"/>
                <a:cs typeface="+mn-cs"/>
              </a:defRPr>
            </a:lvl3pPr>
            <a:lvl4pPr marL="914400" indent="-285750" algn="l" defTabSz="914400" rtl="0" eaLnBrk="1" latinLnBrk="0" hangingPunct="1">
              <a:spcBef>
                <a:spcPts val="400"/>
              </a:spcBef>
              <a:buClr>
                <a:schemeClr val="bg1"/>
              </a:buClr>
              <a:buFont typeface="Wingdings" pitchFamily="2" charset="2"/>
              <a:buChar char="§"/>
              <a:defRPr sz="1600" kern="1200">
                <a:solidFill>
                  <a:schemeClr val="tx2"/>
                </a:solidFill>
                <a:latin typeface="+mn-lt"/>
                <a:ea typeface="+mn-ea"/>
                <a:cs typeface="+mn-cs"/>
              </a:defRPr>
            </a:lvl4pPr>
            <a:lvl5pPr marL="1141413" indent="-227013" algn="l" defTabSz="914400" rtl="0" eaLnBrk="1" latinLnBrk="0" hangingPunct="1">
              <a:spcBef>
                <a:spcPts val="400"/>
              </a:spcBef>
              <a:buClr>
                <a:schemeClr val="bg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
            </a:pPr>
            <a:r>
              <a:rPr lang="en-US" sz="2000" dirty="0">
                <a:solidFill>
                  <a:schemeClr val="tx1"/>
                </a:solidFill>
              </a:rPr>
              <a:t>AA</a:t>
            </a:r>
            <a:r>
              <a:rPr lang="en-GB" sz="2000" dirty="0" err="1">
                <a:solidFill>
                  <a:schemeClr val="tx1"/>
                </a:solidFill>
              </a:rPr>
              <a:t>Dvance</a:t>
            </a:r>
            <a:r>
              <a:rPr lang="en-GB" sz="2000" dirty="0">
                <a:solidFill>
                  <a:schemeClr val="tx1"/>
                </a:solidFill>
              </a:rPr>
              <a:t> provides a unique approach to Process Safety, one where the application determines the solution architecture, rather than the traditional approach of making the application fit a pre-determined architecture.</a:t>
            </a:r>
          </a:p>
          <a:p>
            <a:pPr marL="342900" indent="-342900">
              <a:buFont typeface="Wingdings" panose="05000000000000000000" pitchFamily="2" charset="2"/>
              <a:buChar char="§"/>
            </a:pPr>
            <a:r>
              <a:rPr lang="en-GB" sz="2000" dirty="0">
                <a:solidFill>
                  <a:schemeClr val="tx1"/>
                </a:solidFill>
              </a:rPr>
              <a:t>AADvance has a scalable architecture that is unique in the marketplace. Its underlying hardware architecture allows inputs, processors and outputs to be configured in simplex, redundant (dual) or even triplicated arrangements, without adding any external components, wiring or additional programming.</a:t>
            </a:r>
          </a:p>
          <a:p>
            <a:pPr marL="342900" indent="-342900">
              <a:buFont typeface="Wingdings" panose="05000000000000000000" pitchFamily="2" charset="2"/>
              <a:buChar char="§"/>
            </a:pPr>
            <a:r>
              <a:rPr lang="en-GB" sz="2000" dirty="0">
                <a:solidFill>
                  <a:schemeClr val="tx1"/>
                </a:solidFill>
              </a:rPr>
              <a:t>AADvance offers a unique distributed architecture designed and TUV Certified to share safety interlock data between controllers over standard Ethernet networks. This distributed architecture allows engineering access anywhere on the network allowing logic in multiple controllers to be monitored concurrently from a single station.</a:t>
            </a:r>
          </a:p>
        </p:txBody>
      </p:sp>
      <p:pic>
        <p:nvPicPr>
          <p:cNvPr id="5" name="Picture 4" descr="A picture containing drawing&#10;&#10;Description automatically generated">
            <a:extLst>
              <a:ext uri="{FF2B5EF4-FFF2-40B4-BE49-F238E27FC236}">
                <a16:creationId xmlns:a16="http://schemas.microsoft.com/office/drawing/2014/main" id="{C96A58AD-13EE-B684-41DB-5A216956F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spTree>
    <p:extLst>
      <p:ext uri="{BB962C8B-B14F-4D97-AF65-F5344CB8AC3E}">
        <p14:creationId xmlns:p14="http://schemas.microsoft.com/office/powerpoint/2010/main" val="2951744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90E11B7-B012-4345-961F-9113DE7CCA85}"/>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 y="0"/>
            <a:ext cx="12192000" cy="6858000"/>
          </a:xfrm>
          <a:prstGeom prst="rect">
            <a:avLst/>
          </a:prstGeom>
        </p:spPr>
      </p:pic>
      <p:sp>
        <p:nvSpPr>
          <p:cNvPr id="5" name="Text Placeholder 4">
            <a:extLst>
              <a:ext uri="{FF2B5EF4-FFF2-40B4-BE49-F238E27FC236}">
                <a16:creationId xmlns:a16="http://schemas.microsoft.com/office/drawing/2014/main" id="{6567E22E-0D39-B94E-8255-AEF5E8B67286}"/>
              </a:ext>
            </a:extLst>
          </p:cNvPr>
          <p:cNvSpPr>
            <a:spLocks noGrp="1"/>
          </p:cNvSpPr>
          <p:nvPr>
            <p:ph type="body" sz="quarter" idx="13"/>
          </p:nvPr>
        </p:nvSpPr>
        <p:spPr>
          <a:xfrm>
            <a:off x="720000" y="1841461"/>
            <a:ext cx="4706938" cy="2120053"/>
          </a:xfrm>
        </p:spPr>
        <p:txBody>
          <a:bodyPr/>
          <a:lstStyle/>
          <a:p>
            <a:r>
              <a:rPr lang="en-US" dirty="0"/>
              <a:t>Thank you</a:t>
            </a:r>
          </a:p>
        </p:txBody>
      </p:sp>
    </p:spTree>
    <p:extLst>
      <p:ext uri="{BB962C8B-B14F-4D97-AF65-F5344CB8AC3E}">
        <p14:creationId xmlns:p14="http://schemas.microsoft.com/office/powerpoint/2010/main" val="243044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1564225"/>
          </a:xfrm>
        </p:spPr>
        <p:txBody>
          <a:bodyPr/>
          <a:lstStyle/>
          <a:p>
            <a:pPr marL="0" lvl="0" indent="0" algn="l" rtl="0">
              <a:lnSpc>
                <a:spcPct val="90000"/>
              </a:lnSpc>
              <a:spcBef>
                <a:spcPts val="0"/>
              </a:spcBef>
              <a:spcAft>
                <a:spcPts val="0"/>
              </a:spcAft>
              <a:buClr>
                <a:schemeClr val="lt1"/>
              </a:buClr>
              <a:buSzPts val="2000"/>
              <a:buNone/>
            </a:pPr>
            <a:r>
              <a:rPr lang="en-US" dirty="0"/>
              <a:t>Components of an AADvance System</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4</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pic>
        <p:nvPicPr>
          <p:cNvPr id="7" name="Picture 6" descr="triplex.png">
            <a:extLst>
              <a:ext uri="{FF2B5EF4-FFF2-40B4-BE49-F238E27FC236}">
                <a16:creationId xmlns:a16="http://schemas.microsoft.com/office/drawing/2014/main" id="{FD2B2C9E-4FCA-DC7F-2EDA-8113F024792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73891" y="2269836"/>
            <a:ext cx="5285505" cy="3580165"/>
          </a:xfrm>
          <a:prstGeom prst="rect">
            <a:avLst/>
          </a:prstGeom>
          <a:ln w="190500" cap="sq">
            <a:noFill/>
            <a:prstDash val="solid"/>
            <a:miter lim="800000"/>
          </a:ln>
          <a:effectLst/>
          <a:scene3d>
            <a:camera prst="perspectiveFront" fov="5400000"/>
            <a:lightRig rig="threePt" dir="t">
              <a:rot lat="0" lon="0" rev="2100000"/>
            </a:lightRig>
          </a:scene3d>
          <a:sp3d extrusionH="25400">
            <a:extrusionClr>
              <a:srgbClr val="000000"/>
            </a:extrusionClr>
          </a:sp3d>
        </p:spPr>
      </p:pic>
      <p:sp>
        <p:nvSpPr>
          <p:cNvPr id="11" name="TextBox 10">
            <a:extLst>
              <a:ext uri="{FF2B5EF4-FFF2-40B4-BE49-F238E27FC236}">
                <a16:creationId xmlns:a16="http://schemas.microsoft.com/office/drawing/2014/main" id="{28169EF4-22C2-3BAC-54CF-CD8A73408472}"/>
              </a:ext>
            </a:extLst>
          </p:cNvPr>
          <p:cNvSpPr txBox="1"/>
          <p:nvPr/>
        </p:nvSpPr>
        <p:spPr>
          <a:xfrm>
            <a:off x="758905" y="1997524"/>
            <a:ext cx="2513830" cy="461665"/>
          </a:xfrm>
          <a:prstGeom prst="rect">
            <a:avLst/>
          </a:prstGeom>
        </p:spPr>
        <p:txBody>
          <a:bodyPr wrap="none" rtlCol="0" anchor="t">
            <a:spAutoFit/>
          </a:bodyPr>
          <a:lstStyle/>
          <a:p>
            <a:pPr defTabSz="914126"/>
            <a:r>
              <a:rPr lang="en-US" sz="2400" b="1" kern="0" dirty="0"/>
              <a:t>Processor Base</a:t>
            </a:r>
          </a:p>
        </p:txBody>
      </p:sp>
      <p:sp>
        <p:nvSpPr>
          <p:cNvPr id="12" name="TextBox 11">
            <a:extLst>
              <a:ext uri="{FF2B5EF4-FFF2-40B4-BE49-F238E27FC236}">
                <a16:creationId xmlns:a16="http://schemas.microsoft.com/office/drawing/2014/main" id="{E5D38ECC-8394-B380-43A7-2F83B12F306A}"/>
              </a:ext>
            </a:extLst>
          </p:cNvPr>
          <p:cNvSpPr txBox="1"/>
          <p:nvPr/>
        </p:nvSpPr>
        <p:spPr>
          <a:xfrm>
            <a:off x="758905" y="4411711"/>
            <a:ext cx="2852063" cy="461665"/>
          </a:xfrm>
          <a:prstGeom prst="rect">
            <a:avLst/>
          </a:prstGeom>
        </p:spPr>
        <p:txBody>
          <a:bodyPr wrap="none" rtlCol="0" anchor="t">
            <a:spAutoFit/>
          </a:bodyPr>
          <a:lstStyle/>
          <a:p>
            <a:pPr defTabSz="914126"/>
            <a:r>
              <a:rPr lang="en-US" sz="2400" b="1" kern="0" dirty="0"/>
              <a:t>Processor Module</a:t>
            </a:r>
          </a:p>
        </p:txBody>
      </p:sp>
      <p:cxnSp>
        <p:nvCxnSpPr>
          <p:cNvPr id="13" name="Straight Arrow Connector 12">
            <a:extLst>
              <a:ext uri="{FF2B5EF4-FFF2-40B4-BE49-F238E27FC236}">
                <a16:creationId xmlns:a16="http://schemas.microsoft.com/office/drawing/2014/main" id="{68A2AB16-3E15-FA59-E93B-2E556A4E517D}"/>
              </a:ext>
            </a:extLst>
          </p:cNvPr>
          <p:cNvCxnSpPr>
            <a:cxnSpLocks/>
            <a:stCxn id="11" idx="3"/>
          </p:cNvCxnSpPr>
          <p:nvPr/>
        </p:nvCxnSpPr>
        <p:spPr bwMode="auto">
          <a:xfrm>
            <a:off x="3272735" y="2228357"/>
            <a:ext cx="3259324" cy="501380"/>
          </a:xfrm>
          <a:prstGeom prst="straightConnector1">
            <a:avLst/>
          </a:prstGeom>
          <a:noFill/>
          <a:ln w="38100" cap="flat" cmpd="sng" algn="ctr">
            <a:solidFill>
              <a:schemeClr val="bg1">
                <a:alpha val="50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320B3546-3CD3-820E-E443-17E0B785F76D}"/>
              </a:ext>
            </a:extLst>
          </p:cNvPr>
          <p:cNvCxnSpPr>
            <a:cxnSpLocks/>
            <a:stCxn id="12" idx="3"/>
          </p:cNvCxnSpPr>
          <p:nvPr/>
        </p:nvCxnSpPr>
        <p:spPr bwMode="auto">
          <a:xfrm>
            <a:off x="3610968" y="4642544"/>
            <a:ext cx="2856254" cy="62181"/>
          </a:xfrm>
          <a:prstGeom prst="straightConnector1">
            <a:avLst/>
          </a:prstGeom>
          <a:noFill/>
          <a:ln w="38100" cap="flat" cmpd="sng" algn="ctr">
            <a:solidFill>
              <a:schemeClr val="bg1">
                <a:alpha val="50000"/>
              </a:schemeClr>
            </a:solidFill>
            <a:prstDash val="solid"/>
            <a:round/>
            <a:headEnd type="none" w="med" len="med"/>
            <a:tailEnd type="triangle"/>
          </a:ln>
          <a:effectLst/>
        </p:spPr>
      </p:cxnSp>
      <p:sp>
        <p:nvSpPr>
          <p:cNvPr id="15" name="TextBox 14">
            <a:extLst>
              <a:ext uri="{FF2B5EF4-FFF2-40B4-BE49-F238E27FC236}">
                <a16:creationId xmlns:a16="http://schemas.microsoft.com/office/drawing/2014/main" id="{0A64CCAC-2706-3A27-C700-8BE2A494F3EA}"/>
              </a:ext>
            </a:extLst>
          </p:cNvPr>
          <p:cNvSpPr txBox="1"/>
          <p:nvPr/>
        </p:nvSpPr>
        <p:spPr>
          <a:xfrm>
            <a:off x="6785277" y="1810862"/>
            <a:ext cx="1173719" cy="461665"/>
          </a:xfrm>
          <a:prstGeom prst="rect">
            <a:avLst/>
          </a:prstGeom>
        </p:spPr>
        <p:txBody>
          <a:bodyPr wrap="none" rtlCol="0" anchor="t">
            <a:spAutoFit/>
          </a:bodyPr>
          <a:lstStyle/>
          <a:p>
            <a:pPr algn="ctr" defTabSz="914126"/>
            <a:r>
              <a:rPr lang="en-US" sz="1200" kern="0" dirty="0"/>
              <a:t>Redundant</a:t>
            </a:r>
          </a:p>
          <a:p>
            <a:pPr defTabSz="914126"/>
            <a:r>
              <a:rPr lang="en-US" sz="1200" kern="0" dirty="0"/>
              <a:t>24v DC Power</a:t>
            </a:r>
          </a:p>
        </p:txBody>
      </p:sp>
      <p:cxnSp>
        <p:nvCxnSpPr>
          <p:cNvPr id="16" name="Straight Arrow Connector 15">
            <a:extLst>
              <a:ext uri="{FF2B5EF4-FFF2-40B4-BE49-F238E27FC236}">
                <a16:creationId xmlns:a16="http://schemas.microsoft.com/office/drawing/2014/main" id="{C9E5C09C-03E5-D63B-F4DA-CFE37DDE137E}"/>
              </a:ext>
            </a:extLst>
          </p:cNvPr>
          <p:cNvCxnSpPr>
            <a:stCxn id="15" idx="2"/>
          </p:cNvCxnSpPr>
          <p:nvPr/>
        </p:nvCxnSpPr>
        <p:spPr bwMode="auto">
          <a:xfrm flipH="1">
            <a:off x="7298214" y="2272527"/>
            <a:ext cx="73923" cy="518500"/>
          </a:xfrm>
          <a:prstGeom prst="straightConnector1">
            <a:avLst/>
          </a:prstGeom>
          <a:noFill/>
          <a:ln w="15875" cap="flat" cmpd="sng" algn="ctr">
            <a:solidFill>
              <a:schemeClr val="bg1">
                <a:alpha val="50000"/>
              </a:schemeClr>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459DED65-07E3-4456-E4B8-5F294FCC3634}"/>
              </a:ext>
            </a:extLst>
          </p:cNvPr>
          <p:cNvCxnSpPr>
            <a:cxnSpLocks/>
            <a:stCxn id="15" idx="2"/>
          </p:cNvCxnSpPr>
          <p:nvPr/>
        </p:nvCxnSpPr>
        <p:spPr bwMode="auto">
          <a:xfrm>
            <a:off x="7372137" y="2272527"/>
            <a:ext cx="256916" cy="518500"/>
          </a:xfrm>
          <a:prstGeom prst="straightConnector1">
            <a:avLst/>
          </a:prstGeom>
          <a:noFill/>
          <a:ln w="15875" cap="flat" cmpd="sng" algn="ctr">
            <a:solidFill>
              <a:schemeClr val="bg1">
                <a:alpha val="50000"/>
              </a:schemeClr>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C76565D0-7971-DAE5-2390-94E82D982808}"/>
              </a:ext>
            </a:extLst>
          </p:cNvPr>
          <p:cNvCxnSpPr>
            <a:cxnSpLocks/>
            <a:stCxn id="40" idx="3"/>
          </p:cNvCxnSpPr>
          <p:nvPr/>
        </p:nvCxnSpPr>
        <p:spPr bwMode="auto">
          <a:xfrm>
            <a:off x="2653976" y="2831904"/>
            <a:ext cx="3813246" cy="222976"/>
          </a:xfrm>
          <a:prstGeom prst="straightConnector1">
            <a:avLst/>
          </a:prstGeom>
          <a:noFill/>
          <a:ln w="38100" cap="flat" cmpd="sng" algn="ctr">
            <a:solidFill>
              <a:schemeClr val="bg1">
                <a:alpha val="50000"/>
              </a:schemeClr>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37257B93-14DF-225C-C755-8EB4F10AC48B}"/>
              </a:ext>
            </a:extLst>
          </p:cNvPr>
          <p:cNvCxnSpPr>
            <a:cxnSpLocks/>
            <a:stCxn id="41" idx="3"/>
          </p:cNvCxnSpPr>
          <p:nvPr/>
        </p:nvCxnSpPr>
        <p:spPr bwMode="auto">
          <a:xfrm flipV="1">
            <a:off x="3064343" y="3323016"/>
            <a:ext cx="3402878" cy="112434"/>
          </a:xfrm>
          <a:prstGeom prst="straightConnector1">
            <a:avLst/>
          </a:prstGeom>
          <a:noFill/>
          <a:ln w="38100" cap="flat" cmpd="sng" algn="ctr">
            <a:solidFill>
              <a:schemeClr val="bg1">
                <a:alpha val="50000"/>
              </a:schemeClr>
            </a:solidFill>
            <a:prstDash val="solid"/>
            <a:round/>
            <a:headEnd type="none" w="med" len="med"/>
            <a:tailEnd type="triangle"/>
          </a:ln>
          <a:effectLst/>
        </p:spPr>
      </p:cxnSp>
      <p:sp>
        <p:nvSpPr>
          <p:cNvPr id="33" name="TextBox 32">
            <a:extLst>
              <a:ext uri="{FF2B5EF4-FFF2-40B4-BE49-F238E27FC236}">
                <a16:creationId xmlns:a16="http://schemas.microsoft.com/office/drawing/2014/main" id="{D665D63B-D737-8192-21D8-6C53272D55A5}"/>
              </a:ext>
            </a:extLst>
          </p:cNvPr>
          <p:cNvSpPr txBox="1"/>
          <p:nvPr/>
        </p:nvSpPr>
        <p:spPr>
          <a:xfrm>
            <a:off x="758904" y="3808164"/>
            <a:ext cx="3598125" cy="461665"/>
          </a:xfrm>
          <a:prstGeom prst="rect">
            <a:avLst/>
          </a:prstGeom>
        </p:spPr>
        <p:txBody>
          <a:bodyPr wrap="square" rtlCol="0" anchor="t">
            <a:spAutoFit/>
          </a:bodyPr>
          <a:lstStyle/>
          <a:p>
            <a:pPr defTabSz="914126"/>
            <a:r>
              <a:rPr lang="en-US" sz="2400" b="1" kern="0" dirty="0"/>
              <a:t>Field Termination</a:t>
            </a:r>
          </a:p>
        </p:txBody>
      </p:sp>
      <p:cxnSp>
        <p:nvCxnSpPr>
          <p:cNvPr id="34" name="Straight Arrow Connector 33">
            <a:extLst>
              <a:ext uri="{FF2B5EF4-FFF2-40B4-BE49-F238E27FC236}">
                <a16:creationId xmlns:a16="http://schemas.microsoft.com/office/drawing/2014/main" id="{84D58FB1-0394-0EC3-B8DA-627B02C1A69E}"/>
              </a:ext>
            </a:extLst>
          </p:cNvPr>
          <p:cNvCxnSpPr>
            <a:cxnSpLocks/>
          </p:cNvCxnSpPr>
          <p:nvPr/>
        </p:nvCxnSpPr>
        <p:spPr bwMode="auto">
          <a:xfrm flipV="1">
            <a:off x="3904690" y="2785233"/>
            <a:ext cx="4567439" cy="1343031"/>
          </a:xfrm>
          <a:prstGeom prst="straightConnector1">
            <a:avLst/>
          </a:prstGeom>
          <a:noFill/>
          <a:ln w="38100" cap="flat" cmpd="sng" algn="ctr">
            <a:solidFill>
              <a:schemeClr val="bg1">
                <a:alpha val="50000"/>
              </a:schemeClr>
            </a:solidFill>
            <a:prstDash val="solid"/>
            <a:round/>
            <a:headEnd type="none" w="med" len="med"/>
            <a:tailEnd type="triangle"/>
          </a:ln>
          <a:effectLst/>
        </p:spPr>
      </p:cxnSp>
      <p:sp>
        <p:nvSpPr>
          <p:cNvPr id="35" name="TextBox 34">
            <a:extLst>
              <a:ext uri="{FF2B5EF4-FFF2-40B4-BE49-F238E27FC236}">
                <a16:creationId xmlns:a16="http://schemas.microsoft.com/office/drawing/2014/main" id="{A7355CE5-0F26-0021-63CD-9C34119CEAA1}"/>
              </a:ext>
            </a:extLst>
          </p:cNvPr>
          <p:cNvSpPr txBox="1"/>
          <p:nvPr/>
        </p:nvSpPr>
        <p:spPr>
          <a:xfrm>
            <a:off x="758905" y="5015256"/>
            <a:ext cx="1754006" cy="461665"/>
          </a:xfrm>
          <a:prstGeom prst="rect">
            <a:avLst/>
          </a:prstGeom>
        </p:spPr>
        <p:txBody>
          <a:bodyPr wrap="none" rtlCol="0" anchor="t">
            <a:spAutoFit/>
          </a:bodyPr>
          <a:lstStyle/>
          <a:p>
            <a:pPr defTabSz="914126"/>
            <a:r>
              <a:rPr lang="en-US" sz="2400" b="1" kern="0" dirty="0"/>
              <a:t>I/O Module</a:t>
            </a:r>
          </a:p>
        </p:txBody>
      </p:sp>
      <p:cxnSp>
        <p:nvCxnSpPr>
          <p:cNvPr id="36" name="Straight Arrow Connector 35">
            <a:extLst>
              <a:ext uri="{FF2B5EF4-FFF2-40B4-BE49-F238E27FC236}">
                <a16:creationId xmlns:a16="http://schemas.microsoft.com/office/drawing/2014/main" id="{CD415AAD-7360-2828-A089-52DC8332CA0D}"/>
              </a:ext>
            </a:extLst>
          </p:cNvPr>
          <p:cNvCxnSpPr>
            <a:cxnSpLocks/>
            <a:stCxn id="35" idx="3"/>
          </p:cNvCxnSpPr>
          <p:nvPr/>
        </p:nvCxnSpPr>
        <p:spPr bwMode="auto">
          <a:xfrm flipV="1">
            <a:off x="2512911" y="5156013"/>
            <a:ext cx="5612449" cy="90076"/>
          </a:xfrm>
          <a:prstGeom prst="straightConnector1">
            <a:avLst/>
          </a:prstGeom>
          <a:noFill/>
          <a:ln w="38100" cap="flat" cmpd="sng" algn="ctr">
            <a:solidFill>
              <a:schemeClr val="bg1">
                <a:alpha val="50000"/>
              </a:schemeClr>
            </a:solidFill>
            <a:prstDash val="solid"/>
            <a:round/>
            <a:headEnd type="none" w="med" len="med"/>
            <a:tailEnd type="triangle"/>
          </a:ln>
          <a:effectLst/>
        </p:spPr>
      </p:cxnSp>
      <p:sp>
        <p:nvSpPr>
          <p:cNvPr id="37" name="TextBox 36">
            <a:extLst>
              <a:ext uri="{FF2B5EF4-FFF2-40B4-BE49-F238E27FC236}">
                <a16:creationId xmlns:a16="http://schemas.microsoft.com/office/drawing/2014/main" id="{1794CA04-50F4-03D0-CC0F-6BBC6272DC5F}"/>
              </a:ext>
            </a:extLst>
          </p:cNvPr>
          <p:cNvSpPr txBox="1"/>
          <p:nvPr/>
        </p:nvSpPr>
        <p:spPr>
          <a:xfrm>
            <a:off x="758905" y="1393977"/>
            <a:ext cx="1415772" cy="461665"/>
          </a:xfrm>
          <a:prstGeom prst="rect">
            <a:avLst/>
          </a:prstGeom>
        </p:spPr>
        <p:txBody>
          <a:bodyPr wrap="none" rtlCol="0" anchor="t">
            <a:spAutoFit/>
          </a:bodyPr>
          <a:lstStyle/>
          <a:p>
            <a:pPr defTabSz="914126"/>
            <a:r>
              <a:rPr lang="en-US" sz="2400" b="1" kern="0" dirty="0"/>
              <a:t>I/O Base</a:t>
            </a:r>
          </a:p>
        </p:txBody>
      </p:sp>
      <p:cxnSp>
        <p:nvCxnSpPr>
          <p:cNvPr id="38" name="Straight Arrow Connector 37">
            <a:extLst>
              <a:ext uri="{FF2B5EF4-FFF2-40B4-BE49-F238E27FC236}">
                <a16:creationId xmlns:a16="http://schemas.microsoft.com/office/drawing/2014/main" id="{F8423345-3254-76B1-0416-C5ABD571915A}"/>
              </a:ext>
            </a:extLst>
          </p:cNvPr>
          <p:cNvCxnSpPr>
            <a:cxnSpLocks/>
            <a:stCxn id="37" idx="3"/>
          </p:cNvCxnSpPr>
          <p:nvPr/>
        </p:nvCxnSpPr>
        <p:spPr bwMode="auto">
          <a:xfrm>
            <a:off x="2174677" y="1624810"/>
            <a:ext cx="5950683" cy="71372"/>
          </a:xfrm>
          <a:prstGeom prst="straightConnector1">
            <a:avLst/>
          </a:prstGeom>
          <a:noFill/>
          <a:ln w="38100" cap="flat" cmpd="sng" algn="ctr">
            <a:solidFill>
              <a:schemeClr val="bg1">
                <a:alpha val="50000"/>
              </a:schemeClr>
            </a:solidFill>
            <a:prstDash val="solid"/>
            <a:round/>
            <a:headEnd type="none" w="med" len="med"/>
            <a:tailEnd type="none"/>
          </a:ln>
          <a:effectLst/>
        </p:spPr>
      </p:cxnSp>
      <p:cxnSp>
        <p:nvCxnSpPr>
          <p:cNvPr id="39" name="Straight Arrow Connector 38">
            <a:extLst>
              <a:ext uri="{FF2B5EF4-FFF2-40B4-BE49-F238E27FC236}">
                <a16:creationId xmlns:a16="http://schemas.microsoft.com/office/drawing/2014/main" id="{5CECE1FE-116D-86F9-9E04-ECB235FF2AB0}"/>
              </a:ext>
            </a:extLst>
          </p:cNvPr>
          <p:cNvCxnSpPr>
            <a:cxnSpLocks/>
          </p:cNvCxnSpPr>
          <p:nvPr/>
        </p:nvCxnSpPr>
        <p:spPr bwMode="auto">
          <a:xfrm>
            <a:off x="8125360" y="1686290"/>
            <a:ext cx="601226" cy="905285"/>
          </a:xfrm>
          <a:prstGeom prst="straightConnector1">
            <a:avLst/>
          </a:prstGeom>
          <a:noFill/>
          <a:ln w="38100" cap="flat" cmpd="sng" algn="ctr">
            <a:solidFill>
              <a:schemeClr val="bg1">
                <a:alpha val="50000"/>
              </a:schemeClr>
            </a:solidFill>
            <a:prstDash val="solid"/>
            <a:round/>
            <a:headEnd type="none" w="med" len="med"/>
            <a:tailEnd type="triangle"/>
          </a:ln>
          <a:effectLst/>
        </p:spPr>
      </p:cxnSp>
      <p:sp>
        <p:nvSpPr>
          <p:cNvPr id="40" name="TextBox 39">
            <a:extLst>
              <a:ext uri="{FF2B5EF4-FFF2-40B4-BE49-F238E27FC236}">
                <a16:creationId xmlns:a16="http://schemas.microsoft.com/office/drawing/2014/main" id="{CE837AD3-AD44-E305-FF76-1D9382712E09}"/>
              </a:ext>
            </a:extLst>
          </p:cNvPr>
          <p:cNvSpPr txBox="1"/>
          <p:nvPr/>
        </p:nvSpPr>
        <p:spPr>
          <a:xfrm>
            <a:off x="758905" y="2601071"/>
            <a:ext cx="1895071" cy="461665"/>
          </a:xfrm>
          <a:prstGeom prst="rect">
            <a:avLst/>
          </a:prstGeom>
        </p:spPr>
        <p:txBody>
          <a:bodyPr wrap="none" rtlCol="0" anchor="t">
            <a:spAutoFit/>
          </a:bodyPr>
          <a:lstStyle/>
          <a:p>
            <a:pPr defTabSz="914126"/>
            <a:r>
              <a:rPr lang="en-US" sz="2400" b="1" kern="0" dirty="0"/>
              <a:t>Serial Ports</a:t>
            </a:r>
          </a:p>
        </p:txBody>
      </p:sp>
      <p:sp>
        <p:nvSpPr>
          <p:cNvPr id="41" name="TextBox 40">
            <a:extLst>
              <a:ext uri="{FF2B5EF4-FFF2-40B4-BE49-F238E27FC236}">
                <a16:creationId xmlns:a16="http://schemas.microsoft.com/office/drawing/2014/main" id="{F688F987-B332-2278-2228-B64255258F2C}"/>
              </a:ext>
            </a:extLst>
          </p:cNvPr>
          <p:cNvSpPr txBox="1"/>
          <p:nvPr/>
        </p:nvSpPr>
        <p:spPr>
          <a:xfrm>
            <a:off x="758904" y="3204617"/>
            <a:ext cx="2305439" cy="461665"/>
          </a:xfrm>
          <a:prstGeom prst="rect">
            <a:avLst/>
          </a:prstGeom>
        </p:spPr>
        <p:txBody>
          <a:bodyPr wrap="none" rtlCol="0" anchor="t">
            <a:spAutoFit/>
          </a:bodyPr>
          <a:lstStyle/>
          <a:p>
            <a:pPr defTabSz="914126"/>
            <a:r>
              <a:rPr lang="en-US" sz="2400" b="1" kern="0" dirty="0"/>
              <a:t>Ethernet Ports</a:t>
            </a:r>
          </a:p>
        </p:txBody>
      </p:sp>
    </p:spTree>
    <p:extLst>
      <p:ext uri="{BB962C8B-B14F-4D97-AF65-F5344CB8AC3E}">
        <p14:creationId xmlns:p14="http://schemas.microsoft.com/office/powerpoint/2010/main" val="376164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583121"/>
          </a:xfrm>
        </p:spPr>
        <p:txBody>
          <a:bodyPr/>
          <a:lstStyle/>
          <a:p>
            <a:pPr marL="0" lvl="0" indent="0" algn="l" rtl="0">
              <a:lnSpc>
                <a:spcPct val="90000"/>
              </a:lnSpc>
              <a:spcBef>
                <a:spcPts val="0"/>
              </a:spcBef>
              <a:spcAft>
                <a:spcPts val="0"/>
              </a:spcAft>
              <a:buClr>
                <a:schemeClr val="lt1"/>
              </a:buClr>
              <a:buSzPts val="2000"/>
              <a:buNone/>
            </a:pPr>
            <a:r>
              <a:rPr lang="en-US" dirty="0"/>
              <a:t>Scalable Redundancy</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5</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cxnSp>
        <p:nvCxnSpPr>
          <p:cNvPr id="2" name="Elbow Connector 43">
            <a:extLst>
              <a:ext uri="{FF2B5EF4-FFF2-40B4-BE49-F238E27FC236}">
                <a16:creationId xmlns:a16="http://schemas.microsoft.com/office/drawing/2014/main" id="{8CA3C578-85CB-06DF-5BB0-4F8923B9D756}"/>
              </a:ext>
            </a:extLst>
          </p:cNvPr>
          <p:cNvCxnSpPr>
            <a:cxnSpLocks noChangeShapeType="1"/>
          </p:cNvCxnSpPr>
          <p:nvPr/>
        </p:nvCxnSpPr>
        <p:spPr bwMode="auto">
          <a:xfrm>
            <a:off x="2366964" y="2802465"/>
            <a:ext cx="833437" cy="1282700"/>
          </a:xfrm>
          <a:prstGeom prst="bentConnector3">
            <a:avLst>
              <a:gd name="adj1" fmla="val 50000"/>
            </a:avLst>
          </a:prstGeom>
          <a:noFill/>
          <a:ln w="76200">
            <a:solidFill>
              <a:srgbClr val="6AF027">
                <a:alpha val="20000"/>
              </a:srgbClr>
            </a:solidFill>
            <a:round/>
            <a:headEnd/>
            <a:tailEnd type="triangle" w="med" len="med"/>
          </a:ln>
        </p:spPr>
      </p:cxnSp>
      <p:cxnSp>
        <p:nvCxnSpPr>
          <p:cNvPr id="3" name="Straight Connector 44">
            <a:extLst>
              <a:ext uri="{FF2B5EF4-FFF2-40B4-BE49-F238E27FC236}">
                <a16:creationId xmlns:a16="http://schemas.microsoft.com/office/drawing/2014/main" id="{81CED6AD-8032-07C8-0D73-72EC82F71E0C}"/>
              </a:ext>
            </a:extLst>
          </p:cNvPr>
          <p:cNvCxnSpPr>
            <a:cxnSpLocks noChangeShapeType="1"/>
          </p:cNvCxnSpPr>
          <p:nvPr/>
        </p:nvCxnSpPr>
        <p:spPr bwMode="auto">
          <a:xfrm>
            <a:off x="2362200" y="2802465"/>
            <a:ext cx="833438" cy="1588"/>
          </a:xfrm>
          <a:prstGeom prst="line">
            <a:avLst/>
          </a:prstGeom>
          <a:noFill/>
          <a:ln w="76200">
            <a:solidFill>
              <a:srgbClr val="6AF027"/>
            </a:solidFill>
            <a:round/>
            <a:headEnd/>
            <a:tailEnd type="triangle" w="med" len="med"/>
          </a:ln>
        </p:spPr>
      </p:cxnSp>
      <p:cxnSp>
        <p:nvCxnSpPr>
          <p:cNvPr id="4" name="Elbow Connector 46">
            <a:extLst>
              <a:ext uri="{FF2B5EF4-FFF2-40B4-BE49-F238E27FC236}">
                <a16:creationId xmlns:a16="http://schemas.microsoft.com/office/drawing/2014/main" id="{2278CD69-F16A-B4CA-7CF7-447FDD21282E}"/>
              </a:ext>
            </a:extLst>
          </p:cNvPr>
          <p:cNvCxnSpPr>
            <a:cxnSpLocks noChangeShapeType="1"/>
          </p:cNvCxnSpPr>
          <p:nvPr/>
        </p:nvCxnSpPr>
        <p:spPr bwMode="auto">
          <a:xfrm>
            <a:off x="3323431" y="4085166"/>
            <a:ext cx="376238" cy="1069975"/>
          </a:xfrm>
          <a:prstGeom prst="bentConnector3">
            <a:avLst>
              <a:gd name="adj1" fmla="val -9324"/>
            </a:avLst>
          </a:prstGeom>
          <a:noFill/>
          <a:ln w="76200">
            <a:solidFill>
              <a:srgbClr val="6AF027">
                <a:alpha val="3922"/>
              </a:srgbClr>
            </a:solidFill>
            <a:round/>
            <a:headEnd/>
            <a:tailEnd type="triangle" w="med" len="med"/>
          </a:ln>
        </p:spPr>
      </p:cxnSp>
      <p:sp>
        <p:nvSpPr>
          <p:cNvPr id="6" name="Rectangle 5">
            <a:extLst>
              <a:ext uri="{FF2B5EF4-FFF2-40B4-BE49-F238E27FC236}">
                <a16:creationId xmlns:a16="http://schemas.microsoft.com/office/drawing/2014/main" id="{F38B3D88-D736-6049-2A0C-30097602CB22}"/>
              </a:ext>
            </a:extLst>
          </p:cNvPr>
          <p:cNvSpPr/>
          <p:nvPr/>
        </p:nvSpPr>
        <p:spPr bwMode="auto">
          <a:xfrm>
            <a:off x="5791200" y="2192865"/>
            <a:ext cx="16764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34FBB2D9-5F45-21AD-EC71-913BC8D02A93}"/>
              </a:ext>
            </a:extLst>
          </p:cNvPr>
          <p:cNvSpPr>
            <a:spLocks noChangeArrowheads="1"/>
          </p:cNvSpPr>
          <p:nvPr/>
        </p:nvSpPr>
        <p:spPr bwMode="auto">
          <a:xfrm>
            <a:off x="3213100" y="2345265"/>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8" name="Rectangle 17">
            <a:extLst>
              <a:ext uri="{FF2B5EF4-FFF2-40B4-BE49-F238E27FC236}">
                <a16:creationId xmlns:a16="http://schemas.microsoft.com/office/drawing/2014/main" id="{6F31FB82-CE0C-E9D9-CB0A-4E90E2D60A81}"/>
              </a:ext>
            </a:extLst>
          </p:cNvPr>
          <p:cNvSpPr>
            <a:spLocks noChangeArrowheads="1"/>
          </p:cNvSpPr>
          <p:nvPr/>
        </p:nvSpPr>
        <p:spPr bwMode="auto">
          <a:xfrm>
            <a:off x="6311900" y="2347643"/>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9" name="Rectangle 18">
            <a:extLst>
              <a:ext uri="{FF2B5EF4-FFF2-40B4-BE49-F238E27FC236}">
                <a16:creationId xmlns:a16="http://schemas.microsoft.com/office/drawing/2014/main" id="{638D499A-EEB3-6441-76E2-5410666FF840}"/>
              </a:ext>
            </a:extLst>
          </p:cNvPr>
          <p:cNvSpPr>
            <a:spLocks noChangeArrowheads="1"/>
          </p:cNvSpPr>
          <p:nvPr/>
        </p:nvSpPr>
        <p:spPr bwMode="auto">
          <a:xfrm>
            <a:off x="8915400" y="2345265"/>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0" name="Left-Right Arrow 12">
            <a:extLst>
              <a:ext uri="{FF2B5EF4-FFF2-40B4-BE49-F238E27FC236}">
                <a16:creationId xmlns:a16="http://schemas.microsoft.com/office/drawing/2014/main" id="{46A9E32F-3EC5-DBF6-37F5-D35504CB3088}"/>
              </a:ext>
            </a:extLst>
          </p:cNvPr>
          <p:cNvSpPr>
            <a:spLocks noChangeArrowheads="1"/>
          </p:cNvSpPr>
          <p:nvPr/>
        </p:nvSpPr>
        <p:spPr bwMode="auto">
          <a:xfrm>
            <a:off x="2819400" y="1079169"/>
            <a:ext cx="6908800" cy="990600"/>
          </a:xfrm>
          <a:prstGeom prst="leftRightArrow">
            <a:avLst>
              <a:gd name="adj1" fmla="val 50000"/>
              <a:gd name="adj2" fmla="val 50015"/>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1oo1 Fail Safe – For use in non SIS applications</a:t>
            </a:r>
          </a:p>
        </p:txBody>
      </p:sp>
      <p:sp>
        <p:nvSpPr>
          <p:cNvPr id="21" name="Rectangle 20">
            <a:extLst>
              <a:ext uri="{FF2B5EF4-FFF2-40B4-BE49-F238E27FC236}">
                <a16:creationId xmlns:a16="http://schemas.microsoft.com/office/drawing/2014/main" id="{FA1F21D5-F3C0-35AC-9BE2-A0DD3CD098B0}"/>
              </a:ext>
            </a:extLst>
          </p:cNvPr>
          <p:cNvSpPr>
            <a:spLocks noChangeArrowheads="1"/>
          </p:cNvSpPr>
          <p:nvPr/>
        </p:nvSpPr>
        <p:spPr bwMode="auto">
          <a:xfrm>
            <a:off x="3213100" y="3412065"/>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2" name="Rectangle 21">
            <a:extLst>
              <a:ext uri="{FF2B5EF4-FFF2-40B4-BE49-F238E27FC236}">
                <a16:creationId xmlns:a16="http://schemas.microsoft.com/office/drawing/2014/main" id="{8131662F-7751-4B22-FCE6-4871F2E1F8D5}"/>
              </a:ext>
            </a:extLst>
          </p:cNvPr>
          <p:cNvSpPr>
            <a:spLocks noChangeArrowheads="1"/>
          </p:cNvSpPr>
          <p:nvPr/>
        </p:nvSpPr>
        <p:spPr bwMode="auto">
          <a:xfrm>
            <a:off x="6318250" y="3488265"/>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3" name="Rectangle 22">
            <a:extLst>
              <a:ext uri="{FF2B5EF4-FFF2-40B4-BE49-F238E27FC236}">
                <a16:creationId xmlns:a16="http://schemas.microsoft.com/office/drawing/2014/main" id="{0DB1BE4D-4FD2-9485-B406-D1598CD90F8F}"/>
              </a:ext>
            </a:extLst>
          </p:cNvPr>
          <p:cNvSpPr>
            <a:spLocks noChangeArrowheads="1"/>
          </p:cNvSpPr>
          <p:nvPr/>
        </p:nvSpPr>
        <p:spPr bwMode="auto">
          <a:xfrm>
            <a:off x="8915400" y="3412065"/>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4" name="Rectangle 23">
            <a:extLst>
              <a:ext uri="{FF2B5EF4-FFF2-40B4-BE49-F238E27FC236}">
                <a16:creationId xmlns:a16="http://schemas.microsoft.com/office/drawing/2014/main" id="{574F6EC5-11CC-DF3F-9C2F-80FFDC8056A8}"/>
              </a:ext>
            </a:extLst>
          </p:cNvPr>
          <p:cNvSpPr>
            <a:spLocks noChangeArrowheads="1"/>
          </p:cNvSpPr>
          <p:nvPr/>
        </p:nvSpPr>
        <p:spPr bwMode="auto">
          <a:xfrm>
            <a:off x="3213100" y="4504265"/>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5" name="Rectangle 24">
            <a:extLst>
              <a:ext uri="{FF2B5EF4-FFF2-40B4-BE49-F238E27FC236}">
                <a16:creationId xmlns:a16="http://schemas.microsoft.com/office/drawing/2014/main" id="{3D4701AE-3EC9-C5C1-9927-224F6851AFBC}"/>
              </a:ext>
            </a:extLst>
          </p:cNvPr>
          <p:cNvSpPr>
            <a:spLocks noChangeArrowheads="1"/>
          </p:cNvSpPr>
          <p:nvPr/>
        </p:nvSpPr>
        <p:spPr bwMode="auto">
          <a:xfrm>
            <a:off x="6311900" y="4631265"/>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nvGrpSpPr>
          <p:cNvPr id="26" name="Group 25">
            <a:extLst>
              <a:ext uri="{FF2B5EF4-FFF2-40B4-BE49-F238E27FC236}">
                <a16:creationId xmlns:a16="http://schemas.microsoft.com/office/drawing/2014/main" id="{77058EBE-88DD-9C03-1637-6D8B166A5153}"/>
              </a:ext>
            </a:extLst>
          </p:cNvPr>
          <p:cNvGrpSpPr/>
          <p:nvPr/>
        </p:nvGrpSpPr>
        <p:grpSpPr>
          <a:xfrm>
            <a:off x="3810000" y="2726265"/>
            <a:ext cx="2501900" cy="2352844"/>
            <a:chOff x="2286000" y="2895600"/>
            <a:chExt cx="2501900" cy="2352844"/>
          </a:xfrm>
        </p:grpSpPr>
        <p:cxnSp>
          <p:nvCxnSpPr>
            <p:cNvPr id="27" name="Elbow Connector 19">
              <a:extLst>
                <a:ext uri="{FF2B5EF4-FFF2-40B4-BE49-F238E27FC236}">
                  <a16:creationId xmlns:a16="http://schemas.microsoft.com/office/drawing/2014/main" id="{92EC2F26-4DCA-2F98-6127-9B03CE0F996E}"/>
                </a:ext>
              </a:extLst>
            </p:cNvPr>
            <p:cNvCxnSpPr/>
            <p:nvPr/>
          </p:nvCxnSpPr>
          <p:spPr bwMode="auto">
            <a:xfrm>
              <a:off x="2298700" y="2895600"/>
              <a:ext cx="2489200" cy="1282700"/>
            </a:xfrm>
            <a:prstGeom prst="bentConnector3">
              <a:avLst>
                <a:gd name="adj1" fmla="val 50000"/>
              </a:avLst>
            </a:prstGeom>
            <a:solidFill>
              <a:srgbClr val="CD163F"/>
            </a:solidFill>
            <a:ln w="76200" cap="flat" cmpd="sng" algn="ctr">
              <a:solidFill>
                <a:srgbClr val="6AF027">
                  <a:alpha val="20000"/>
                </a:srgbClr>
              </a:solidFill>
              <a:prstDash val="solid"/>
              <a:round/>
              <a:headEnd type="none" w="med" len="med"/>
              <a:tailEnd type="triangle" w="med" len="med"/>
            </a:ln>
            <a:effectLst/>
          </p:spPr>
        </p:cxnSp>
        <p:cxnSp>
          <p:nvCxnSpPr>
            <p:cNvPr id="28" name="Straight Connector 27">
              <a:extLst>
                <a:ext uri="{FF2B5EF4-FFF2-40B4-BE49-F238E27FC236}">
                  <a16:creationId xmlns:a16="http://schemas.microsoft.com/office/drawing/2014/main" id="{184687C9-B4AF-B0CA-7DE6-EBFDBACC5E29}"/>
                </a:ext>
              </a:extLst>
            </p:cNvPr>
            <p:cNvCxnSpPr/>
            <p:nvPr/>
          </p:nvCxnSpPr>
          <p:spPr bwMode="auto">
            <a:xfrm>
              <a:off x="2286000" y="2895600"/>
              <a:ext cx="2489200" cy="1588"/>
            </a:xfrm>
            <a:prstGeom prst="line">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29" name="Elbow Connector 21">
              <a:extLst>
                <a:ext uri="{FF2B5EF4-FFF2-40B4-BE49-F238E27FC236}">
                  <a16:creationId xmlns:a16="http://schemas.microsoft.com/office/drawing/2014/main" id="{46131676-7E28-32AF-5773-083DA8A22F49}"/>
                </a:ext>
              </a:extLst>
            </p:cNvPr>
            <p:cNvCxnSpPr/>
            <p:nvPr/>
          </p:nvCxnSpPr>
          <p:spPr bwMode="auto">
            <a:xfrm>
              <a:off x="3651250" y="4178300"/>
              <a:ext cx="1123950" cy="1070144"/>
            </a:xfrm>
            <a:prstGeom prst="bentConnector3">
              <a:avLst>
                <a:gd name="adj1" fmla="val -9322"/>
              </a:avLst>
            </a:prstGeom>
            <a:solidFill>
              <a:srgbClr val="CD163F"/>
            </a:solidFill>
            <a:ln w="76200" cap="flat" cmpd="sng" algn="ctr">
              <a:solidFill>
                <a:srgbClr val="6AF027">
                  <a:alpha val="20000"/>
                </a:srgbClr>
              </a:solidFill>
              <a:prstDash val="solid"/>
              <a:round/>
              <a:headEnd type="none" w="med" len="med"/>
              <a:tailEnd type="triangle"/>
            </a:ln>
            <a:effectLst/>
          </p:spPr>
        </p:cxnSp>
      </p:grpSp>
      <p:grpSp>
        <p:nvGrpSpPr>
          <p:cNvPr id="42" name="Group 85">
            <a:extLst>
              <a:ext uri="{FF2B5EF4-FFF2-40B4-BE49-F238E27FC236}">
                <a16:creationId xmlns:a16="http://schemas.microsoft.com/office/drawing/2014/main" id="{6DBE1234-F77C-ABE1-16EA-2C4DD449E1E7}"/>
              </a:ext>
            </a:extLst>
          </p:cNvPr>
          <p:cNvGrpSpPr/>
          <p:nvPr/>
        </p:nvGrpSpPr>
        <p:grpSpPr>
          <a:xfrm>
            <a:off x="3822700" y="2980265"/>
            <a:ext cx="2501900" cy="1879600"/>
            <a:chOff x="1752600" y="2768600"/>
            <a:chExt cx="2590800" cy="1879600"/>
          </a:xfrm>
          <a:effectLst/>
        </p:grpSpPr>
        <p:cxnSp>
          <p:nvCxnSpPr>
            <p:cNvPr id="43" name="Straight Connector 42">
              <a:extLst>
                <a:ext uri="{FF2B5EF4-FFF2-40B4-BE49-F238E27FC236}">
                  <a16:creationId xmlns:a16="http://schemas.microsoft.com/office/drawing/2014/main" id="{A0ABB5E3-A4E0-4051-CAD4-39F7DFD3F2EC}"/>
                </a:ext>
              </a:extLst>
            </p:cNvPr>
            <p:cNvCxnSpPr/>
            <p:nvPr/>
          </p:nvCxnSpPr>
          <p:spPr bwMode="auto">
            <a:xfrm>
              <a:off x="1752600" y="3581400"/>
              <a:ext cx="2590800" cy="1588"/>
            </a:xfrm>
            <a:prstGeom prst="line">
              <a:avLst/>
            </a:prstGeom>
            <a:solidFill>
              <a:srgbClr val="CD163F"/>
            </a:solidFill>
            <a:ln w="76200" cap="flat" cmpd="sng" algn="ctr">
              <a:solidFill>
                <a:srgbClr val="FF0000">
                  <a:alpha val="15000"/>
                </a:srgbClr>
              </a:solidFill>
              <a:prstDash val="solid"/>
              <a:round/>
              <a:headEnd type="none" w="med" len="med"/>
              <a:tailEnd type="triangle" w="med" len="med"/>
            </a:ln>
            <a:effectLst/>
          </p:spPr>
        </p:cxnSp>
        <p:cxnSp>
          <p:nvCxnSpPr>
            <p:cNvPr id="44" name="Elbow Connector 24">
              <a:extLst>
                <a:ext uri="{FF2B5EF4-FFF2-40B4-BE49-F238E27FC236}">
                  <a16:creationId xmlns:a16="http://schemas.microsoft.com/office/drawing/2014/main" id="{AB532564-B711-E0F0-E9C7-CF1A71C895F9}"/>
                </a:ext>
              </a:extLst>
            </p:cNvPr>
            <p:cNvCxnSpPr/>
            <p:nvPr/>
          </p:nvCxnSpPr>
          <p:spPr bwMode="auto">
            <a:xfrm flipV="1">
              <a:off x="2882900" y="2768600"/>
              <a:ext cx="1441450" cy="812800"/>
            </a:xfrm>
            <a:prstGeom prst="bentConnector3">
              <a:avLst>
                <a:gd name="adj1" fmla="val 1542"/>
              </a:avLst>
            </a:prstGeom>
            <a:solidFill>
              <a:srgbClr val="CD163F"/>
            </a:solidFill>
            <a:ln w="76200" cap="flat" cmpd="sng" algn="ctr">
              <a:solidFill>
                <a:srgbClr val="FF0000">
                  <a:alpha val="15000"/>
                </a:srgbClr>
              </a:solidFill>
              <a:prstDash val="solid"/>
              <a:round/>
              <a:headEnd type="none" w="med" len="med"/>
              <a:tailEnd type="triangle"/>
            </a:ln>
            <a:effectLst/>
          </p:spPr>
        </p:cxnSp>
        <p:cxnSp>
          <p:nvCxnSpPr>
            <p:cNvPr id="45" name="Elbow Connector 25">
              <a:extLst>
                <a:ext uri="{FF2B5EF4-FFF2-40B4-BE49-F238E27FC236}">
                  <a16:creationId xmlns:a16="http://schemas.microsoft.com/office/drawing/2014/main" id="{5A82A649-FD71-4543-231B-844454E5F575}"/>
                </a:ext>
              </a:extLst>
            </p:cNvPr>
            <p:cNvCxnSpPr/>
            <p:nvPr/>
          </p:nvCxnSpPr>
          <p:spPr bwMode="auto">
            <a:xfrm>
              <a:off x="2895600" y="3581400"/>
              <a:ext cx="1447800" cy="1066800"/>
            </a:xfrm>
            <a:prstGeom prst="bentConnector3">
              <a:avLst>
                <a:gd name="adj1" fmla="val 439"/>
              </a:avLst>
            </a:prstGeom>
            <a:solidFill>
              <a:srgbClr val="CD163F"/>
            </a:solidFill>
            <a:ln w="76200" cap="flat" cmpd="sng" algn="ctr">
              <a:solidFill>
                <a:srgbClr val="FF0000">
                  <a:alpha val="15000"/>
                </a:srgbClr>
              </a:solidFill>
              <a:prstDash val="solid"/>
              <a:round/>
              <a:headEnd type="none" w="med" len="med"/>
              <a:tailEnd type="triangle"/>
            </a:ln>
            <a:effectLst/>
          </p:spPr>
        </p:cxnSp>
      </p:grpSp>
      <p:grpSp>
        <p:nvGrpSpPr>
          <p:cNvPr id="46" name="Group 116">
            <a:extLst>
              <a:ext uri="{FF2B5EF4-FFF2-40B4-BE49-F238E27FC236}">
                <a16:creationId xmlns:a16="http://schemas.microsoft.com/office/drawing/2014/main" id="{E1BCD4CC-814A-E18F-A4C6-A1A47633D604}"/>
              </a:ext>
            </a:extLst>
          </p:cNvPr>
          <p:cNvGrpSpPr/>
          <p:nvPr/>
        </p:nvGrpSpPr>
        <p:grpSpPr>
          <a:xfrm>
            <a:off x="3810000" y="3259665"/>
            <a:ext cx="2438400" cy="2135188"/>
            <a:chOff x="1828800" y="2971800"/>
            <a:chExt cx="2514600" cy="2135188"/>
          </a:xfrm>
          <a:effectLst/>
        </p:grpSpPr>
        <p:cxnSp>
          <p:nvCxnSpPr>
            <p:cNvPr id="47" name="Straight Connector 46">
              <a:extLst>
                <a:ext uri="{FF2B5EF4-FFF2-40B4-BE49-F238E27FC236}">
                  <a16:creationId xmlns:a16="http://schemas.microsoft.com/office/drawing/2014/main" id="{5EF6FA67-7F74-867C-14ED-6F7B4BB77E1A}"/>
                </a:ext>
              </a:extLst>
            </p:cNvPr>
            <p:cNvCxnSpPr/>
            <p:nvPr/>
          </p:nvCxnSpPr>
          <p:spPr bwMode="auto">
            <a:xfrm>
              <a:off x="1828800" y="5105400"/>
              <a:ext cx="2514600" cy="1588"/>
            </a:xfrm>
            <a:prstGeom prst="line">
              <a:avLst/>
            </a:prstGeom>
            <a:solidFill>
              <a:srgbClr val="CD163F"/>
            </a:solidFill>
            <a:ln w="76200" cap="flat" cmpd="sng" algn="ctr">
              <a:solidFill>
                <a:srgbClr val="FFFF00">
                  <a:alpha val="25000"/>
                </a:srgbClr>
              </a:solidFill>
              <a:prstDash val="solid"/>
              <a:round/>
              <a:headEnd type="none" w="med" len="med"/>
              <a:tailEnd type="triangle" w="med" len="med"/>
            </a:ln>
            <a:effectLst/>
          </p:spPr>
        </p:cxnSp>
        <p:cxnSp>
          <p:nvCxnSpPr>
            <p:cNvPr id="48" name="Elbow Connector 28">
              <a:extLst>
                <a:ext uri="{FF2B5EF4-FFF2-40B4-BE49-F238E27FC236}">
                  <a16:creationId xmlns:a16="http://schemas.microsoft.com/office/drawing/2014/main" id="{D18BAE61-98A0-C299-6F6B-81348C550103}"/>
                </a:ext>
              </a:extLst>
            </p:cNvPr>
            <p:cNvCxnSpPr/>
            <p:nvPr/>
          </p:nvCxnSpPr>
          <p:spPr bwMode="auto">
            <a:xfrm flipV="1">
              <a:off x="2676071" y="4047067"/>
              <a:ext cx="1663095" cy="1058333"/>
            </a:xfrm>
            <a:prstGeom prst="bentConnector3">
              <a:avLst>
                <a:gd name="adj1" fmla="val -400"/>
              </a:avLst>
            </a:prstGeom>
            <a:solidFill>
              <a:srgbClr val="CD163F"/>
            </a:solidFill>
            <a:ln w="76200" cap="flat" cmpd="sng" algn="ctr">
              <a:solidFill>
                <a:srgbClr val="FFFF00">
                  <a:alpha val="25000"/>
                </a:srgbClr>
              </a:solidFill>
              <a:prstDash val="solid"/>
              <a:round/>
              <a:headEnd type="none" w="med" len="med"/>
              <a:tailEnd type="triangle"/>
            </a:ln>
            <a:effectLst/>
          </p:spPr>
        </p:cxnSp>
        <p:cxnSp>
          <p:nvCxnSpPr>
            <p:cNvPr id="49" name="Elbow Connector 29">
              <a:extLst>
                <a:ext uri="{FF2B5EF4-FFF2-40B4-BE49-F238E27FC236}">
                  <a16:creationId xmlns:a16="http://schemas.microsoft.com/office/drawing/2014/main" id="{AC18BD20-3AB0-B677-0717-FF53D2BBAAE1}"/>
                </a:ext>
              </a:extLst>
            </p:cNvPr>
            <p:cNvCxnSpPr/>
            <p:nvPr/>
          </p:nvCxnSpPr>
          <p:spPr bwMode="auto">
            <a:xfrm flipV="1">
              <a:off x="2667000" y="2971800"/>
              <a:ext cx="1676400" cy="1066800"/>
            </a:xfrm>
            <a:prstGeom prst="bentConnector3">
              <a:avLst>
                <a:gd name="adj1" fmla="val 0"/>
              </a:avLst>
            </a:prstGeom>
            <a:solidFill>
              <a:srgbClr val="CD163F"/>
            </a:solidFill>
            <a:ln w="76200" cap="flat" cmpd="sng" algn="ctr">
              <a:solidFill>
                <a:srgbClr val="FFFF00">
                  <a:alpha val="25000"/>
                </a:srgbClr>
              </a:solidFill>
              <a:prstDash val="solid"/>
              <a:round/>
              <a:headEnd type="none" w="med" len="med"/>
              <a:tailEnd type="triangle" w="med" len="med"/>
            </a:ln>
            <a:effectLst/>
          </p:spPr>
        </p:cxnSp>
      </p:grpSp>
      <p:cxnSp>
        <p:nvCxnSpPr>
          <p:cNvPr id="50" name="Straight Connector 121">
            <a:extLst>
              <a:ext uri="{FF2B5EF4-FFF2-40B4-BE49-F238E27FC236}">
                <a16:creationId xmlns:a16="http://schemas.microsoft.com/office/drawing/2014/main" id="{8EA300DF-70C4-787F-45D9-CBCFAA885345}"/>
              </a:ext>
            </a:extLst>
          </p:cNvPr>
          <p:cNvCxnSpPr>
            <a:cxnSpLocks noChangeShapeType="1"/>
          </p:cNvCxnSpPr>
          <p:nvPr/>
        </p:nvCxnSpPr>
        <p:spPr bwMode="auto">
          <a:xfrm>
            <a:off x="6934200" y="2726265"/>
            <a:ext cx="1981200" cy="1588"/>
          </a:xfrm>
          <a:prstGeom prst="line">
            <a:avLst/>
          </a:prstGeom>
          <a:noFill/>
          <a:ln w="76200">
            <a:solidFill>
              <a:srgbClr val="6AF027"/>
            </a:solidFill>
            <a:round/>
            <a:headEnd/>
            <a:tailEnd type="triangle" w="med" len="med"/>
          </a:ln>
          <a:effectLst/>
        </p:spPr>
      </p:cxnSp>
      <p:cxnSp>
        <p:nvCxnSpPr>
          <p:cNvPr id="51" name="Elbow Connector 158">
            <a:extLst>
              <a:ext uri="{FF2B5EF4-FFF2-40B4-BE49-F238E27FC236}">
                <a16:creationId xmlns:a16="http://schemas.microsoft.com/office/drawing/2014/main" id="{BDAC8871-44ED-36B1-40C1-B7C8D756D9F9}"/>
              </a:ext>
            </a:extLst>
          </p:cNvPr>
          <p:cNvCxnSpPr>
            <a:cxnSpLocks noChangeShapeType="1"/>
          </p:cNvCxnSpPr>
          <p:nvPr/>
        </p:nvCxnSpPr>
        <p:spPr bwMode="auto">
          <a:xfrm>
            <a:off x="7620000" y="2726265"/>
            <a:ext cx="1295400" cy="914400"/>
          </a:xfrm>
          <a:prstGeom prst="bentConnector3">
            <a:avLst>
              <a:gd name="adj1" fmla="val 50000"/>
            </a:avLst>
          </a:prstGeom>
          <a:noFill/>
          <a:ln w="76200">
            <a:solidFill>
              <a:srgbClr val="6AF027">
                <a:alpha val="20000"/>
              </a:srgbClr>
            </a:solidFill>
            <a:round/>
            <a:headEnd/>
            <a:tailEnd type="triangle" w="med" len="med"/>
          </a:ln>
        </p:spPr>
      </p:cxnSp>
      <p:grpSp>
        <p:nvGrpSpPr>
          <p:cNvPr id="52" name="Group 191">
            <a:extLst>
              <a:ext uri="{FF2B5EF4-FFF2-40B4-BE49-F238E27FC236}">
                <a16:creationId xmlns:a16="http://schemas.microsoft.com/office/drawing/2014/main" id="{81A6133F-713B-854C-FF3B-E87A76C1D413}"/>
              </a:ext>
            </a:extLst>
          </p:cNvPr>
          <p:cNvGrpSpPr>
            <a:grpSpLocks/>
          </p:cNvGrpSpPr>
          <p:nvPr/>
        </p:nvGrpSpPr>
        <p:grpSpPr bwMode="auto">
          <a:xfrm>
            <a:off x="6946900" y="3031065"/>
            <a:ext cx="1968500" cy="844550"/>
            <a:chOff x="4965700" y="2819400"/>
            <a:chExt cx="1968500" cy="844550"/>
          </a:xfrm>
        </p:grpSpPr>
        <p:cxnSp>
          <p:nvCxnSpPr>
            <p:cNvPr id="53" name="Straight Arrow Connector 141">
              <a:extLst>
                <a:ext uri="{FF2B5EF4-FFF2-40B4-BE49-F238E27FC236}">
                  <a16:creationId xmlns:a16="http://schemas.microsoft.com/office/drawing/2014/main" id="{3026275E-F253-97D8-25C6-74A692196440}"/>
                </a:ext>
              </a:extLst>
            </p:cNvPr>
            <p:cNvCxnSpPr>
              <a:cxnSpLocks noChangeShapeType="1"/>
            </p:cNvCxnSpPr>
            <p:nvPr/>
          </p:nvCxnSpPr>
          <p:spPr bwMode="auto">
            <a:xfrm flipV="1">
              <a:off x="4965700" y="3657600"/>
              <a:ext cx="1968500" cy="6350"/>
            </a:xfrm>
            <a:prstGeom prst="straightConnector1">
              <a:avLst/>
            </a:prstGeom>
            <a:noFill/>
            <a:ln w="76200">
              <a:solidFill>
                <a:srgbClr val="FF0000">
                  <a:alpha val="15000"/>
                </a:srgbClr>
              </a:solidFill>
              <a:round/>
              <a:headEnd/>
              <a:tailEnd type="triangle" w="med" len="med"/>
            </a:ln>
          </p:spPr>
        </p:cxnSp>
        <p:cxnSp>
          <p:nvCxnSpPr>
            <p:cNvPr id="54" name="Elbow Connector 160">
              <a:extLst>
                <a:ext uri="{FF2B5EF4-FFF2-40B4-BE49-F238E27FC236}">
                  <a16:creationId xmlns:a16="http://schemas.microsoft.com/office/drawing/2014/main" id="{ADA15A61-7EA6-80D4-DEE7-7EEF252F37A9}"/>
                </a:ext>
              </a:extLst>
            </p:cNvPr>
            <p:cNvCxnSpPr>
              <a:cxnSpLocks noChangeShapeType="1"/>
            </p:cNvCxnSpPr>
            <p:nvPr/>
          </p:nvCxnSpPr>
          <p:spPr bwMode="auto">
            <a:xfrm flipV="1">
              <a:off x="6019800" y="2819400"/>
              <a:ext cx="914400" cy="838200"/>
            </a:xfrm>
            <a:prstGeom prst="bentConnector3">
              <a:avLst>
                <a:gd name="adj1" fmla="val 0"/>
              </a:avLst>
            </a:prstGeom>
            <a:noFill/>
            <a:ln w="76200">
              <a:solidFill>
                <a:srgbClr val="FF0000">
                  <a:alpha val="15000"/>
                </a:srgbClr>
              </a:solidFill>
              <a:round/>
              <a:headEnd/>
              <a:tailEnd type="triangle" w="med" len="med"/>
            </a:ln>
          </p:spPr>
        </p:cxnSp>
      </p:grpSp>
      <p:grpSp>
        <p:nvGrpSpPr>
          <p:cNvPr id="55" name="Group 190">
            <a:extLst>
              <a:ext uri="{FF2B5EF4-FFF2-40B4-BE49-F238E27FC236}">
                <a16:creationId xmlns:a16="http://schemas.microsoft.com/office/drawing/2014/main" id="{F3B037D3-3904-FFEE-CAB6-F587FFD44D68}"/>
              </a:ext>
            </a:extLst>
          </p:cNvPr>
          <p:cNvGrpSpPr>
            <a:grpSpLocks/>
          </p:cNvGrpSpPr>
          <p:nvPr/>
        </p:nvGrpSpPr>
        <p:grpSpPr bwMode="auto">
          <a:xfrm>
            <a:off x="7010400" y="3259665"/>
            <a:ext cx="1905000" cy="1752600"/>
            <a:chOff x="5029200" y="3048000"/>
            <a:chExt cx="1905000" cy="1752600"/>
          </a:xfrm>
          <a:effectLst/>
        </p:grpSpPr>
        <p:cxnSp>
          <p:nvCxnSpPr>
            <p:cNvPr id="56" name="Elbow Connector 167">
              <a:extLst>
                <a:ext uri="{FF2B5EF4-FFF2-40B4-BE49-F238E27FC236}">
                  <a16:creationId xmlns:a16="http://schemas.microsoft.com/office/drawing/2014/main" id="{A0DC138B-7C7B-7B12-C71C-CFC4EA789124}"/>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25000"/>
                </a:srgbClr>
              </a:solidFill>
              <a:round/>
              <a:headEnd/>
              <a:tailEnd type="triangle" w="med" len="med"/>
            </a:ln>
          </p:spPr>
        </p:cxnSp>
        <p:cxnSp>
          <p:nvCxnSpPr>
            <p:cNvPr id="57" name="Elbow Connector 182">
              <a:extLst>
                <a:ext uri="{FF2B5EF4-FFF2-40B4-BE49-F238E27FC236}">
                  <a16:creationId xmlns:a16="http://schemas.microsoft.com/office/drawing/2014/main" id="{E8D76C85-F2D2-0556-7C65-21C6A272E621}"/>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25000"/>
                </a:srgbClr>
              </a:solidFill>
              <a:round/>
              <a:headEnd/>
              <a:tailEnd type="triangle" w="med" len="med"/>
            </a:ln>
          </p:spPr>
        </p:cxnSp>
      </p:grpSp>
      <p:sp>
        <p:nvSpPr>
          <p:cNvPr id="58" name="Rectangle 57">
            <a:extLst>
              <a:ext uri="{FF2B5EF4-FFF2-40B4-BE49-F238E27FC236}">
                <a16:creationId xmlns:a16="http://schemas.microsoft.com/office/drawing/2014/main" id="{881CA975-499A-CA94-9E0A-88753CB134B3}"/>
              </a:ext>
            </a:extLst>
          </p:cNvPr>
          <p:cNvSpPr/>
          <p:nvPr/>
        </p:nvSpPr>
        <p:spPr bwMode="auto">
          <a:xfrm>
            <a:off x="8153400" y="2192865"/>
            <a:ext cx="22860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59" name="Rectangle 58">
            <a:extLst>
              <a:ext uri="{FF2B5EF4-FFF2-40B4-BE49-F238E27FC236}">
                <a16:creationId xmlns:a16="http://schemas.microsoft.com/office/drawing/2014/main" id="{B1469643-B723-7823-A103-EE0A784D135D}"/>
              </a:ext>
            </a:extLst>
          </p:cNvPr>
          <p:cNvSpPr/>
          <p:nvPr/>
        </p:nvSpPr>
        <p:spPr bwMode="auto">
          <a:xfrm>
            <a:off x="1676400" y="2192865"/>
            <a:ext cx="27432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60" name="Rounded Rectangle 40">
            <a:extLst>
              <a:ext uri="{FF2B5EF4-FFF2-40B4-BE49-F238E27FC236}">
                <a16:creationId xmlns:a16="http://schemas.microsoft.com/office/drawing/2014/main" id="{D93F966F-2EF9-FF29-C324-EF512305A0A7}"/>
              </a:ext>
            </a:extLst>
          </p:cNvPr>
          <p:cNvSpPr>
            <a:spLocks noChangeArrowheads="1"/>
          </p:cNvSpPr>
          <p:nvPr/>
        </p:nvSpPr>
        <p:spPr bwMode="auto">
          <a:xfrm>
            <a:off x="3107271" y="5774265"/>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I/P</a:t>
            </a:r>
          </a:p>
        </p:txBody>
      </p:sp>
      <p:sp>
        <p:nvSpPr>
          <p:cNvPr id="61" name="Rounded Rectangle 41">
            <a:extLst>
              <a:ext uri="{FF2B5EF4-FFF2-40B4-BE49-F238E27FC236}">
                <a16:creationId xmlns:a16="http://schemas.microsoft.com/office/drawing/2014/main" id="{0EDDD25D-35F5-8761-09CB-D6367902F9B1}"/>
              </a:ext>
            </a:extLst>
          </p:cNvPr>
          <p:cNvSpPr>
            <a:spLocks noChangeArrowheads="1"/>
          </p:cNvSpPr>
          <p:nvPr/>
        </p:nvSpPr>
        <p:spPr bwMode="auto">
          <a:xfrm>
            <a:off x="6248400" y="5774265"/>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CPU</a:t>
            </a:r>
          </a:p>
        </p:txBody>
      </p:sp>
      <p:sp>
        <p:nvSpPr>
          <p:cNvPr id="62" name="Rounded Rectangle 42">
            <a:extLst>
              <a:ext uri="{FF2B5EF4-FFF2-40B4-BE49-F238E27FC236}">
                <a16:creationId xmlns:a16="http://schemas.microsoft.com/office/drawing/2014/main" id="{F932D9CF-D4C5-F07A-FB54-6BA20FD3DDBB}"/>
              </a:ext>
            </a:extLst>
          </p:cNvPr>
          <p:cNvSpPr>
            <a:spLocks noChangeArrowheads="1"/>
          </p:cNvSpPr>
          <p:nvPr/>
        </p:nvSpPr>
        <p:spPr bwMode="auto">
          <a:xfrm>
            <a:off x="8861781" y="5774265"/>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O/P</a:t>
            </a:r>
          </a:p>
        </p:txBody>
      </p:sp>
      <p:sp>
        <p:nvSpPr>
          <p:cNvPr id="63" name="Rectangle 62">
            <a:extLst>
              <a:ext uri="{FF2B5EF4-FFF2-40B4-BE49-F238E27FC236}">
                <a16:creationId xmlns:a16="http://schemas.microsoft.com/office/drawing/2014/main" id="{48102A4A-6D50-C9B7-82F9-9E8EFD41B64D}"/>
              </a:ext>
            </a:extLst>
          </p:cNvPr>
          <p:cNvSpPr>
            <a:spLocks noChangeArrowheads="1"/>
          </p:cNvSpPr>
          <p:nvPr/>
        </p:nvSpPr>
        <p:spPr bwMode="auto">
          <a:xfrm>
            <a:off x="1752600" y="2345265"/>
            <a:ext cx="596900" cy="9906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sp>
        <p:nvSpPr>
          <p:cNvPr id="64" name="Rectangle 63">
            <a:extLst>
              <a:ext uri="{FF2B5EF4-FFF2-40B4-BE49-F238E27FC236}">
                <a16:creationId xmlns:a16="http://schemas.microsoft.com/office/drawing/2014/main" id="{39ADA33F-8B18-DC6A-7745-25C6078226CC}"/>
              </a:ext>
            </a:extLst>
          </p:cNvPr>
          <p:cNvSpPr>
            <a:spLocks noChangeArrowheads="1"/>
          </p:cNvSpPr>
          <p:nvPr/>
        </p:nvSpPr>
        <p:spPr bwMode="auto">
          <a:xfrm>
            <a:off x="9753600" y="2345265"/>
            <a:ext cx="596900" cy="9906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pic>
        <p:nvPicPr>
          <p:cNvPr id="65" name="Picture 64" descr="input.png">
            <a:extLst>
              <a:ext uri="{FF2B5EF4-FFF2-40B4-BE49-F238E27FC236}">
                <a16:creationId xmlns:a16="http://schemas.microsoft.com/office/drawing/2014/main" id="{5DB67419-781E-C947-26BA-AB0153E297B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5074" y="2383365"/>
            <a:ext cx="272527" cy="914400"/>
          </a:xfrm>
          <a:prstGeom prst="rect">
            <a:avLst/>
          </a:prstGeom>
          <a:noFill/>
          <a:ln w="9525">
            <a:noFill/>
            <a:miter lim="800000"/>
            <a:headEnd/>
            <a:tailEnd/>
          </a:ln>
        </p:spPr>
      </p:pic>
      <p:pic>
        <p:nvPicPr>
          <p:cNvPr id="66" name="Picture 65" descr="cpu.png">
            <a:extLst>
              <a:ext uri="{FF2B5EF4-FFF2-40B4-BE49-F238E27FC236}">
                <a16:creationId xmlns:a16="http://schemas.microsoft.com/office/drawing/2014/main" id="{38283AB9-234A-4DF4-2CF4-FD2DF9F85B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385743"/>
            <a:ext cx="278296" cy="914400"/>
          </a:xfrm>
          <a:prstGeom prst="rect">
            <a:avLst/>
          </a:prstGeom>
          <a:noFill/>
          <a:ln w="9525">
            <a:noFill/>
            <a:miter lim="800000"/>
            <a:headEnd/>
            <a:tailEnd/>
          </a:ln>
        </p:spPr>
      </p:pic>
      <p:pic>
        <p:nvPicPr>
          <p:cNvPr id="67" name="Picture 66" descr="input.png">
            <a:extLst>
              <a:ext uri="{FF2B5EF4-FFF2-40B4-BE49-F238E27FC236}">
                <a16:creationId xmlns:a16="http://schemas.microsoft.com/office/drawing/2014/main" id="{35F63DC7-9198-77C4-4398-11E37201996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09074" y="2383365"/>
            <a:ext cx="272026" cy="914400"/>
          </a:xfrm>
          <a:prstGeom prst="rect">
            <a:avLst/>
          </a:prstGeom>
          <a:noFill/>
          <a:ln w="9525">
            <a:noFill/>
            <a:miter lim="800000"/>
            <a:headEnd/>
            <a:tailEnd/>
          </a:ln>
        </p:spPr>
      </p:pic>
      <p:cxnSp>
        <p:nvCxnSpPr>
          <p:cNvPr id="68" name="Elbow Connector 46">
            <a:extLst>
              <a:ext uri="{FF2B5EF4-FFF2-40B4-BE49-F238E27FC236}">
                <a16:creationId xmlns:a16="http://schemas.microsoft.com/office/drawing/2014/main" id="{9A2C6634-6C45-E519-B9DB-8A7E90A39EDB}"/>
              </a:ext>
            </a:extLst>
          </p:cNvPr>
          <p:cNvCxnSpPr>
            <a:cxnSpLocks noChangeShapeType="1"/>
          </p:cNvCxnSpPr>
          <p:nvPr/>
        </p:nvCxnSpPr>
        <p:spPr bwMode="auto">
          <a:xfrm>
            <a:off x="2819400" y="4085166"/>
            <a:ext cx="376238" cy="1069975"/>
          </a:xfrm>
          <a:prstGeom prst="bentConnector3">
            <a:avLst>
              <a:gd name="adj1" fmla="val -9324"/>
            </a:avLst>
          </a:prstGeom>
          <a:noFill/>
          <a:ln w="76200">
            <a:solidFill>
              <a:srgbClr val="6AF027">
                <a:alpha val="20000"/>
              </a:srgbClr>
            </a:solidFill>
            <a:round/>
            <a:headEnd/>
            <a:tailEnd type="triangle" w="med" len="med"/>
          </a:ln>
        </p:spPr>
      </p:cxnSp>
    </p:spTree>
    <p:extLst>
      <p:ext uri="{BB962C8B-B14F-4D97-AF65-F5344CB8AC3E}">
        <p14:creationId xmlns:p14="http://schemas.microsoft.com/office/powerpoint/2010/main" val="188402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583121"/>
          </a:xfrm>
        </p:spPr>
        <p:txBody>
          <a:bodyPr/>
          <a:lstStyle/>
          <a:p>
            <a:pPr marL="0" lvl="0" indent="0" algn="l" rtl="0">
              <a:lnSpc>
                <a:spcPct val="90000"/>
              </a:lnSpc>
              <a:spcBef>
                <a:spcPts val="0"/>
              </a:spcBef>
              <a:spcAft>
                <a:spcPts val="0"/>
              </a:spcAft>
              <a:buClr>
                <a:schemeClr val="lt1"/>
              </a:buClr>
              <a:buSzPts val="2000"/>
              <a:buNone/>
            </a:pPr>
            <a:r>
              <a:rPr lang="en-US" dirty="0"/>
              <a:t>Scalable Redundancy</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6</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cxnSp>
        <p:nvCxnSpPr>
          <p:cNvPr id="7" name="Elbow Connector 43">
            <a:extLst>
              <a:ext uri="{FF2B5EF4-FFF2-40B4-BE49-F238E27FC236}">
                <a16:creationId xmlns:a16="http://schemas.microsoft.com/office/drawing/2014/main" id="{EC8341B8-D820-1544-100B-C467DB991AA4}"/>
              </a:ext>
            </a:extLst>
          </p:cNvPr>
          <p:cNvCxnSpPr>
            <a:cxnSpLocks noChangeShapeType="1"/>
          </p:cNvCxnSpPr>
          <p:nvPr/>
        </p:nvCxnSpPr>
        <p:spPr bwMode="auto">
          <a:xfrm>
            <a:off x="2366964" y="2898660"/>
            <a:ext cx="833437" cy="1282700"/>
          </a:xfrm>
          <a:prstGeom prst="bentConnector3">
            <a:avLst>
              <a:gd name="adj1" fmla="val 50000"/>
            </a:avLst>
          </a:prstGeom>
          <a:noFill/>
          <a:ln w="76200">
            <a:solidFill>
              <a:srgbClr val="6AF027">
                <a:alpha val="20000"/>
              </a:srgbClr>
            </a:solidFill>
            <a:round/>
            <a:headEnd/>
            <a:tailEnd type="triangle" w="med" len="med"/>
          </a:ln>
        </p:spPr>
      </p:cxnSp>
      <p:cxnSp>
        <p:nvCxnSpPr>
          <p:cNvPr id="11" name="Straight Connector 44">
            <a:extLst>
              <a:ext uri="{FF2B5EF4-FFF2-40B4-BE49-F238E27FC236}">
                <a16:creationId xmlns:a16="http://schemas.microsoft.com/office/drawing/2014/main" id="{6CFD13EE-DC7D-0FBC-41F2-C96CBB5A73F8}"/>
              </a:ext>
            </a:extLst>
          </p:cNvPr>
          <p:cNvCxnSpPr>
            <a:cxnSpLocks noChangeShapeType="1"/>
          </p:cNvCxnSpPr>
          <p:nvPr/>
        </p:nvCxnSpPr>
        <p:spPr bwMode="auto">
          <a:xfrm>
            <a:off x="2362200" y="2898660"/>
            <a:ext cx="833438" cy="1588"/>
          </a:xfrm>
          <a:prstGeom prst="line">
            <a:avLst/>
          </a:prstGeom>
          <a:noFill/>
          <a:ln w="76200">
            <a:solidFill>
              <a:srgbClr val="6AF027"/>
            </a:solidFill>
            <a:round/>
            <a:headEnd/>
            <a:tailEnd type="triangle" w="med" len="med"/>
          </a:ln>
        </p:spPr>
      </p:cxnSp>
      <p:cxnSp>
        <p:nvCxnSpPr>
          <p:cNvPr id="12" name="Elbow Connector 46">
            <a:extLst>
              <a:ext uri="{FF2B5EF4-FFF2-40B4-BE49-F238E27FC236}">
                <a16:creationId xmlns:a16="http://schemas.microsoft.com/office/drawing/2014/main" id="{04F2DCE4-F42C-1458-CAF0-FBC3332DABB2}"/>
              </a:ext>
            </a:extLst>
          </p:cNvPr>
          <p:cNvCxnSpPr>
            <a:cxnSpLocks noChangeShapeType="1"/>
          </p:cNvCxnSpPr>
          <p:nvPr/>
        </p:nvCxnSpPr>
        <p:spPr bwMode="auto">
          <a:xfrm>
            <a:off x="2819400" y="4181361"/>
            <a:ext cx="376238" cy="1069975"/>
          </a:xfrm>
          <a:prstGeom prst="bentConnector3">
            <a:avLst>
              <a:gd name="adj1" fmla="val -9324"/>
            </a:avLst>
          </a:prstGeom>
          <a:noFill/>
          <a:ln w="76200">
            <a:solidFill>
              <a:srgbClr val="6AF027">
                <a:alpha val="20000"/>
              </a:srgbClr>
            </a:solidFill>
            <a:round/>
            <a:headEnd/>
            <a:tailEnd type="triangle" w="med" len="med"/>
          </a:ln>
        </p:spPr>
      </p:cxnSp>
      <p:sp>
        <p:nvSpPr>
          <p:cNvPr id="13" name="Rectangle 12">
            <a:extLst>
              <a:ext uri="{FF2B5EF4-FFF2-40B4-BE49-F238E27FC236}">
                <a16:creationId xmlns:a16="http://schemas.microsoft.com/office/drawing/2014/main" id="{32C71325-E5C8-FE02-8FE9-A56A191F75FC}"/>
              </a:ext>
            </a:extLst>
          </p:cNvPr>
          <p:cNvSpPr/>
          <p:nvPr/>
        </p:nvSpPr>
        <p:spPr bwMode="auto">
          <a:xfrm>
            <a:off x="5791200" y="2289060"/>
            <a:ext cx="16764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0C0871F2-61F0-B2CE-FF54-9A58B428C568}"/>
              </a:ext>
            </a:extLst>
          </p:cNvPr>
          <p:cNvSpPr>
            <a:spLocks noChangeArrowheads="1"/>
          </p:cNvSpPr>
          <p:nvPr/>
        </p:nvSpPr>
        <p:spPr bwMode="auto">
          <a:xfrm>
            <a:off x="3213100" y="2441460"/>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CFBC527-54AD-88C6-FA3E-29074349706E}"/>
              </a:ext>
            </a:extLst>
          </p:cNvPr>
          <p:cNvSpPr>
            <a:spLocks noChangeArrowheads="1"/>
          </p:cNvSpPr>
          <p:nvPr/>
        </p:nvSpPr>
        <p:spPr bwMode="auto">
          <a:xfrm>
            <a:off x="6311900" y="2441460"/>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A32574E-7172-DA53-47F2-81F9EC26737C}"/>
              </a:ext>
            </a:extLst>
          </p:cNvPr>
          <p:cNvSpPr>
            <a:spLocks noChangeArrowheads="1"/>
          </p:cNvSpPr>
          <p:nvPr/>
        </p:nvSpPr>
        <p:spPr bwMode="auto">
          <a:xfrm>
            <a:off x="8915400" y="2441460"/>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Left-Right Arrow 12">
            <a:extLst>
              <a:ext uri="{FF2B5EF4-FFF2-40B4-BE49-F238E27FC236}">
                <a16:creationId xmlns:a16="http://schemas.microsoft.com/office/drawing/2014/main" id="{79159583-9200-DCBC-A7AA-E0E6C15A647C}"/>
              </a:ext>
            </a:extLst>
          </p:cNvPr>
          <p:cNvSpPr>
            <a:spLocks noChangeArrowheads="1"/>
          </p:cNvSpPr>
          <p:nvPr/>
        </p:nvSpPr>
        <p:spPr bwMode="auto">
          <a:xfrm>
            <a:off x="2235200" y="1069860"/>
            <a:ext cx="7823200" cy="990600"/>
          </a:xfrm>
          <a:prstGeom prst="leftRightArrow">
            <a:avLst>
              <a:gd name="adj1" fmla="val 50000"/>
              <a:gd name="adj2" fmla="val 50015"/>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1oo1/1oo2D Fail Safe – Certified for use in SIS up to SIL 3</a:t>
            </a:r>
          </a:p>
        </p:txBody>
      </p:sp>
      <p:sp>
        <p:nvSpPr>
          <p:cNvPr id="31" name="Rectangle 30">
            <a:extLst>
              <a:ext uri="{FF2B5EF4-FFF2-40B4-BE49-F238E27FC236}">
                <a16:creationId xmlns:a16="http://schemas.microsoft.com/office/drawing/2014/main" id="{5B82436F-6E48-61DB-EA08-F273D633E5E4}"/>
              </a:ext>
            </a:extLst>
          </p:cNvPr>
          <p:cNvSpPr>
            <a:spLocks noChangeArrowheads="1"/>
          </p:cNvSpPr>
          <p:nvPr/>
        </p:nvSpPr>
        <p:spPr bwMode="auto">
          <a:xfrm>
            <a:off x="3213100" y="3508260"/>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ED21847F-9452-465F-AC47-4E87C1BF3298}"/>
              </a:ext>
            </a:extLst>
          </p:cNvPr>
          <p:cNvSpPr>
            <a:spLocks noChangeArrowheads="1"/>
          </p:cNvSpPr>
          <p:nvPr/>
        </p:nvSpPr>
        <p:spPr bwMode="auto">
          <a:xfrm>
            <a:off x="6318250" y="3588462"/>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3D96DB8C-22E2-5412-FE32-2BDA2B9F29D9}"/>
              </a:ext>
            </a:extLst>
          </p:cNvPr>
          <p:cNvSpPr>
            <a:spLocks noChangeArrowheads="1"/>
          </p:cNvSpPr>
          <p:nvPr/>
        </p:nvSpPr>
        <p:spPr bwMode="auto">
          <a:xfrm>
            <a:off x="8915400" y="3508260"/>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8999983-9DFB-F8B6-EAE0-11312E55EA1E}"/>
              </a:ext>
            </a:extLst>
          </p:cNvPr>
          <p:cNvSpPr>
            <a:spLocks noChangeArrowheads="1"/>
          </p:cNvSpPr>
          <p:nvPr/>
        </p:nvSpPr>
        <p:spPr bwMode="auto">
          <a:xfrm>
            <a:off x="3213100" y="4600460"/>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E83FACD9-DE63-CD4D-7908-1C735AFD9258}"/>
              </a:ext>
            </a:extLst>
          </p:cNvPr>
          <p:cNvSpPr>
            <a:spLocks noChangeArrowheads="1"/>
          </p:cNvSpPr>
          <p:nvPr/>
        </p:nvSpPr>
        <p:spPr bwMode="auto">
          <a:xfrm>
            <a:off x="6311900" y="4727460"/>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6" name="Group 65">
            <a:extLst>
              <a:ext uri="{FF2B5EF4-FFF2-40B4-BE49-F238E27FC236}">
                <a16:creationId xmlns:a16="http://schemas.microsoft.com/office/drawing/2014/main" id="{A60F9C66-6B5C-43CF-6410-DF2DCD2280F8}"/>
              </a:ext>
            </a:extLst>
          </p:cNvPr>
          <p:cNvGrpSpPr/>
          <p:nvPr/>
        </p:nvGrpSpPr>
        <p:grpSpPr>
          <a:xfrm>
            <a:off x="3810000" y="2822460"/>
            <a:ext cx="2501900" cy="2352844"/>
            <a:chOff x="1854200" y="2571750"/>
            <a:chExt cx="2501900" cy="2352844"/>
          </a:xfrm>
          <a:effectLst/>
        </p:grpSpPr>
        <p:cxnSp>
          <p:nvCxnSpPr>
            <p:cNvPr id="37" name="Elbow Connector 19">
              <a:extLst>
                <a:ext uri="{FF2B5EF4-FFF2-40B4-BE49-F238E27FC236}">
                  <a16:creationId xmlns:a16="http://schemas.microsoft.com/office/drawing/2014/main" id="{FD71C567-137C-A73A-0F73-355F5DA6D41C}"/>
                </a:ext>
              </a:extLst>
            </p:cNvPr>
            <p:cNvCxnSpPr/>
            <p:nvPr/>
          </p:nvCxnSpPr>
          <p:spPr bwMode="auto">
            <a:xfrm>
              <a:off x="1866900" y="2571750"/>
              <a:ext cx="2489200" cy="1282700"/>
            </a:xfrm>
            <a:prstGeom prst="bentConnector3">
              <a:avLst>
                <a:gd name="adj1" fmla="val 50000"/>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38" name="Straight Connector 37">
              <a:extLst>
                <a:ext uri="{FF2B5EF4-FFF2-40B4-BE49-F238E27FC236}">
                  <a16:creationId xmlns:a16="http://schemas.microsoft.com/office/drawing/2014/main" id="{A4C3AC46-5FDD-F38C-D9B5-352BED21ABE1}"/>
                </a:ext>
              </a:extLst>
            </p:cNvPr>
            <p:cNvCxnSpPr/>
            <p:nvPr/>
          </p:nvCxnSpPr>
          <p:spPr bwMode="auto">
            <a:xfrm>
              <a:off x="1854200" y="2571750"/>
              <a:ext cx="2489200" cy="1588"/>
            </a:xfrm>
            <a:prstGeom prst="line">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39" name="Elbow Connector 21">
              <a:extLst>
                <a:ext uri="{FF2B5EF4-FFF2-40B4-BE49-F238E27FC236}">
                  <a16:creationId xmlns:a16="http://schemas.microsoft.com/office/drawing/2014/main" id="{FAA934BD-1972-09D8-9C6C-CAB0FB4FBAD1}"/>
                </a:ext>
              </a:extLst>
            </p:cNvPr>
            <p:cNvCxnSpPr/>
            <p:nvPr/>
          </p:nvCxnSpPr>
          <p:spPr bwMode="auto">
            <a:xfrm>
              <a:off x="3219450" y="3854450"/>
              <a:ext cx="1123950" cy="1070144"/>
            </a:xfrm>
            <a:prstGeom prst="bentConnector3">
              <a:avLst>
                <a:gd name="adj1" fmla="val -9322"/>
              </a:avLst>
            </a:prstGeom>
            <a:solidFill>
              <a:srgbClr val="CD163F"/>
            </a:solidFill>
            <a:ln w="76200" cap="flat" cmpd="sng" algn="ctr">
              <a:solidFill>
                <a:srgbClr val="6AF027">
                  <a:alpha val="20000"/>
                </a:srgbClr>
              </a:solidFill>
              <a:prstDash val="solid"/>
              <a:round/>
              <a:headEnd type="none" w="med" len="med"/>
              <a:tailEnd type="triangle"/>
            </a:ln>
            <a:effectLst/>
          </p:spPr>
        </p:cxnSp>
      </p:grpSp>
      <p:grpSp>
        <p:nvGrpSpPr>
          <p:cNvPr id="40" name="Group 85">
            <a:extLst>
              <a:ext uri="{FF2B5EF4-FFF2-40B4-BE49-F238E27FC236}">
                <a16:creationId xmlns:a16="http://schemas.microsoft.com/office/drawing/2014/main" id="{83A53E6D-2BA0-FB5C-A875-5A797081EF96}"/>
              </a:ext>
            </a:extLst>
          </p:cNvPr>
          <p:cNvGrpSpPr/>
          <p:nvPr/>
        </p:nvGrpSpPr>
        <p:grpSpPr>
          <a:xfrm>
            <a:off x="3810000" y="3076460"/>
            <a:ext cx="2514600" cy="1879600"/>
            <a:chOff x="1752600" y="2768600"/>
            <a:chExt cx="2590800" cy="1879600"/>
          </a:xfrm>
          <a:effectLst/>
        </p:grpSpPr>
        <p:cxnSp>
          <p:nvCxnSpPr>
            <p:cNvPr id="41" name="Straight Connector 40">
              <a:extLst>
                <a:ext uri="{FF2B5EF4-FFF2-40B4-BE49-F238E27FC236}">
                  <a16:creationId xmlns:a16="http://schemas.microsoft.com/office/drawing/2014/main" id="{72A9864E-E4B2-2FD6-9473-2F716408738C}"/>
                </a:ext>
              </a:extLst>
            </p:cNvPr>
            <p:cNvCxnSpPr/>
            <p:nvPr/>
          </p:nvCxnSpPr>
          <p:spPr bwMode="auto">
            <a:xfrm>
              <a:off x="1752600" y="3581400"/>
              <a:ext cx="2590800" cy="1588"/>
            </a:xfrm>
            <a:prstGeom prst="line">
              <a:avLst/>
            </a:prstGeom>
            <a:solidFill>
              <a:srgbClr val="CD163F"/>
            </a:solidFill>
            <a:ln w="76200" cap="flat" cmpd="sng" algn="ctr">
              <a:solidFill>
                <a:srgbClr val="FF0000">
                  <a:alpha val="15000"/>
                </a:srgbClr>
              </a:solidFill>
              <a:prstDash val="solid"/>
              <a:round/>
              <a:headEnd type="none" w="med" len="med"/>
              <a:tailEnd type="triangle" w="med" len="med"/>
            </a:ln>
            <a:effectLst/>
          </p:spPr>
        </p:cxnSp>
        <p:cxnSp>
          <p:nvCxnSpPr>
            <p:cNvPr id="69" name="Elbow Connector 24">
              <a:extLst>
                <a:ext uri="{FF2B5EF4-FFF2-40B4-BE49-F238E27FC236}">
                  <a16:creationId xmlns:a16="http://schemas.microsoft.com/office/drawing/2014/main" id="{8722C604-4406-CF12-CF06-50443C1C4B96}"/>
                </a:ext>
              </a:extLst>
            </p:cNvPr>
            <p:cNvCxnSpPr/>
            <p:nvPr/>
          </p:nvCxnSpPr>
          <p:spPr bwMode="auto">
            <a:xfrm flipV="1">
              <a:off x="2882900" y="2768600"/>
              <a:ext cx="1441450" cy="812800"/>
            </a:xfrm>
            <a:prstGeom prst="bentConnector3">
              <a:avLst>
                <a:gd name="adj1" fmla="val 1542"/>
              </a:avLst>
            </a:prstGeom>
            <a:solidFill>
              <a:srgbClr val="CD163F"/>
            </a:solidFill>
            <a:ln w="76200" cap="flat" cmpd="sng" algn="ctr">
              <a:solidFill>
                <a:srgbClr val="FF0000">
                  <a:alpha val="15000"/>
                </a:srgbClr>
              </a:solidFill>
              <a:prstDash val="solid"/>
              <a:round/>
              <a:headEnd type="none" w="med" len="med"/>
              <a:tailEnd type="triangle"/>
            </a:ln>
            <a:effectLst/>
          </p:spPr>
        </p:cxnSp>
        <p:cxnSp>
          <p:nvCxnSpPr>
            <p:cNvPr id="70" name="Elbow Connector 25">
              <a:extLst>
                <a:ext uri="{FF2B5EF4-FFF2-40B4-BE49-F238E27FC236}">
                  <a16:creationId xmlns:a16="http://schemas.microsoft.com/office/drawing/2014/main" id="{FF5EA633-12F9-86D3-D6D0-7B9369CCB765}"/>
                </a:ext>
              </a:extLst>
            </p:cNvPr>
            <p:cNvCxnSpPr/>
            <p:nvPr/>
          </p:nvCxnSpPr>
          <p:spPr bwMode="auto">
            <a:xfrm>
              <a:off x="2895600" y="3581400"/>
              <a:ext cx="1447800" cy="1066800"/>
            </a:xfrm>
            <a:prstGeom prst="bentConnector3">
              <a:avLst>
                <a:gd name="adj1" fmla="val 439"/>
              </a:avLst>
            </a:prstGeom>
            <a:solidFill>
              <a:srgbClr val="CD163F"/>
            </a:solidFill>
            <a:ln w="76200" cap="flat" cmpd="sng" algn="ctr">
              <a:solidFill>
                <a:srgbClr val="FF0000">
                  <a:alpha val="15000"/>
                </a:srgbClr>
              </a:solidFill>
              <a:prstDash val="solid"/>
              <a:round/>
              <a:headEnd type="none" w="med" len="med"/>
              <a:tailEnd type="triangle"/>
            </a:ln>
            <a:effectLst/>
          </p:spPr>
        </p:cxnSp>
      </p:grpSp>
      <p:grpSp>
        <p:nvGrpSpPr>
          <p:cNvPr id="71" name="Group 116">
            <a:extLst>
              <a:ext uri="{FF2B5EF4-FFF2-40B4-BE49-F238E27FC236}">
                <a16:creationId xmlns:a16="http://schemas.microsoft.com/office/drawing/2014/main" id="{A2EE7BB3-4965-0BEC-1005-F72C848BE1D2}"/>
              </a:ext>
            </a:extLst>
          </p:cNvPr>
          <p:cNvGrpSpPr/>
          <p:nvPr/>
        </p:nvGrpSpPr>
        <p:grpSpPr>
          <a:xfrm>
            <a:off x="3810001" y="3355860"/>
            <a:ext cx="2438399" cy="2135188"/>
            <a:chOff x="1828800" y="2971800"/>
            <a:chExt cx="2514600" cy="2135188"/>
          </a:xfrm>
          <a:effectLst/>
        </p:grpSpPr>
        <p:cxnSp>
          <p:nvCxnSpPr>
            <p:cNvPr id="72" name="Straight Connector 71">
              <a:extLst>
                <a:ext uri="{FF2B5EF4-FFF2-40B4-BE49-F238E27FC236}">
                  <a16:creationId xmlns:a16="http://schemas.microsoft.com/office/drawing/2014/main" id="{70EB3B8E-F1DF-02D7-7E6F-26DB622DFA1E}"/>
                </a:ext>
              </a:extLst>
            </p:cNvPr>
            <p:cNvCxnSpPr/>
            <p:nvPr/>
          </p:nvCxnSpPr>
          <p:spPr bwMode="auto">
            <a:xfrm>
              <a:off x="1828800" y="5105400"/>
              <a:ext cx="2514600" cy="1588"/>
            </a:xfrm>
            <a:prstGeom prst="line">
              <a:avLst/>
            </a:prstGeom>
            <a:solidFill>
              <a:srgbClr val="CD163F"/>
            </a:solidFill>
            <a:ln w="76200" cap="flat" cmpd="sng" algn="ctr">
              <a:solidFill>
                <a:srgbClr val="FFFF00">
                  <a:alpha val="25000"/>
                </a:srgbClr>
              </a:solidFill>
              <a:prstDash val="solid"/>
              <a:round/>
              <a:headEnd type="none" w="med" len="med"/>
              <a:tailEnd type="triangle" w="med" len="med"/>
            </a:ln>
            <a:effectLst/>
          </p:spPr>
        </p:cxnSp>
        <p:cxnSp>
          <p:nvCxnSpPr>
            <p:cNvPr id="73" name="Elbow Connector 28">
              <a:extLst>
                <a:ext uri="{FF2B5EF4-FFF2-40B4-BE49-F238E27FC236}">
                  <a16:creationId xmlns:a16="http://schemas.microsoft.com/office/drawing/2014/main" id="{62184815-7304-D5EE-B3A2-E2E7C0314144}"/>
                </a:ext>
              </a:extLst>
            </p:cNvPr>
            <p:cNvCxnSpPr/>
            <p:nvPr/>
          </p:nvCxnSpPr>
          <p:spPr bwMode="auto">
            <a:xfrm flipV="1">
              <a:off x="2676071" y="4047067"/>
              <a:ext cx="1663095" cy="1058333"/>
            </a:xfrm>
            <a:prstGeom prst="bentConnector3">
              <a:avLst>
                <a:gd name="adj1" fmla="val -400"/>
              </a:avLst>
            </a:prstGeom>
            <a:solidFill>
              <a:srgbClr val="CD163F"/>
            </a:solidFill>
            <a:ln w="76200" cap="flat" cmpd="sng" algn="ctr">
              <a:solidFill>
                <a:srgbClr val="FFFF00">
                  <a:alpha val="25000"/>
                </a:srgbClr>
              </a:solidFill>
              <a:prstDash val="solid"/>
              <a:round/>
              <a:headEnd type="none" w="med" len="med"/>
              <a:tailEnd type="triangle"/>
            </a:ln>
            <a:effectLst/>
          </p:spPr>
        </p:cxnSp>
        <p:cxnSp>
          <p:nvCxnSpPr>
            <p:cNvPr id="74" name="Elbow Connector 29">
              <a:extLst>
                <a:ext uri="{FF2B5EF4-FFF2-40B4-BE49-F238E27FC236}">
                  <a16:creationId xmlns:a16="http://schemas.microsoft.com/office/drawing/2014/main" id="{1D81A824-6037-D906-6EA3-105DBD6D0832}"/>
                </a:ext>
              </a:extLst>
            </p:cNvPr>
            <p:cNvCxnSpPr/>
            <p:nvPr/>
          </p:nvCxnSpPr>
          <p:spPr bwMode="auto">
            <a:xfrm flipV="1">
              <a:off x="2667000" y="2971800"/>
              <a:ext cx="1676400" cy="1066800"/>
            </a:xfrm>
            <a:prstGeom prst="bentConnector3">
              <a:avLst>
                <a:gd name="adj1" fmla="val 0"/>
              </a:avLst>
            </a:prstGeom>
            <a:solidFill>
              <a:srgbClr val="CD163F"/>
            </a:solidFill>
            <a:ln w="76200" cap="flat" cmpd="sng" algn="ctr">
              <a:solidFill>
                <a:srgbClr val="FFFF00">
                  <a:alpha val="25000"/>
                </a:srgbClr>
              </a:solidFill>
              <a:prstDash val="solid"/>
              <a:round/>
              <a:headEnd type="none" w="med" len="med"/>
              <a:tailEnd type="triangle" w="med" len="med"/>
            </a:ln>
            <a:effectLst/>
          </p:spPr>
        </p:cxnSp>
      </p:grpSp>
      <p:cxnSp>
        <p:nvCxnSpPr>
          <p:cNvPr id="75" name="Straight Connector 121">
            <a:extLst>
              <a:ext uri="{FF2B5EF4-FFF2-40B4-BE49-F238E27FC236}">
                <a16:creationId xmlns:a16="http://schemas.microsoft.com/office/drawing/2014/main" id="{4EAE07AD-FCDE-9C0D-B912-66BF001CB0A0}"/>
              </a:ext>
            </a:extLst>
          </p:cNvPr>
          <p:cNvCxnSpPr>
            <a:cxnSpLocks noChangeShapeType="1"/>
          </p:cNvCxnSpPr>
          <p:nvPr/>
        </p:nvCxnSpPr>
        <p:spPr bwMode="auto">
          <a:xfrm>
            <a:off x="6934200" y="2822460"/>
            <a:ext cx="1981200" cy="1588"/>
          </a:xfrm>
          <a:prstGeom prst="line">
            <a:avLst/>
          </a:prstGeom>
          <a:noFill/>
          <a:ln w="76200">
            <a:solidFill>
              <a:srgbClr val="6AF027"/>
            </a:solidFill>
            <a:round/>
            <a:headEnd/>
            <a:tailEnd type="triangle" w="med" len="med"/>
          </a:ln>
          <a:effectLst/>
        </p:spPr>
      </p:cxnSp>
      <p:cxnSp>
        <p:nvCxnSpPr>
          <p:cNvPr id="76" name="Straight Arrow Connector 141">
            <a:extLst>
              <a:ext uri="{FF2B5EF4-FFF2-40B4-BE49-F238E27FC236}">
                <a16:creationId xmlns:a16="http://schemas.microsoft.com/office/drawing/2014/main" id="{F0378F79-D0DB-931D-1035-D769AF02D57C}"/>
              </a:ext>
            </a:extLst>
          </p:cNvPr>
          <p:cNvCxnSpPr>
            <a:cxnSpLocks noChangeShapeType="1"/>
          </p:cNvCxnSpPr>
          <p:nvPr/>
        </p:nvCxnSpPr>
        <p:spPr bwMode="auto">
          <a:xfrm flipV="1">
            <a:off x="6946900" y="3917835"/>
            <a:ext cx="1968500" cy="6350"/>
          </a:xfrm>
          <a:prstGeom prst="straightConnector1">
            <a:avLst/>
          </a:prstGeom>
          <a:noFill/>
          <a:ln w="76200">
            <a:solidFill>
              <a:srgbClr val="FF0000">
                <a:alpha val="15000"/>
              </a:srgbClr>
            </a:solidFill>
            <a:round/>
            <a:headEnd/>
            <a:tailEnd type="triangle" w="med" len="med"/>
          </a:ln>
        </p:spPr>
      </p:cxnSp>
      <p:cxnSp>
        <p:nvCxnSpPr>
          <p:cNvPr id="77" name="Elbow Connector 160">
            <a:extLst>
              <a:ext uri="{FF2B5EF4-FFF2-40B4-BE49-F238E27FC236}">
                <a16:creationId xmlns:a16="http://schemas.microsoft.com/office/drawing/2014/main" id="{40FC1395-316B-3B27-EBB2-C008CD88B930}"/>
              </a:ext>
            </a:extLst>
          </p:cNvPr>
          <p:cNvCxnSpPr>
            <a:cxnSpLocks noChangeShapeType="1"/>
          </p:cNvCxnSpPr>
          <p:nvPr/>
        </p:nvCxnSpPr>
        <p:spPr bwMode="auto">
          <a:xfrm flipV="1">
            <a:off x="6946900" y="3079635"/>
            <a:ext cx="1968500" cy="844550"/>
          </a:xfrm>
          <a:prstGeom prst="bentConnector3">
            <a:avLst>
              <a:gd name="adj1" fmla="val 55463"/>
            </a:avLst>
          </a:prstGeom>
          <a:noFill/>
          <a:ln w="76200">
            <a:solidFill>
              <a:srgbClr val="FF0000"/>
            </a:solidFill>
            <a:round/>
            <a:headEnd/>
            <a:tailEnd type="triangle" w="med" len="med"/>
          </a:ln>
        </p:spPr>
      </p:cxnSp>
      <p:grpSp>
        <p:nvGrpSpPr>
          <p:cNvPr id="78" name="Group 190">
            <a:extLst>
              <a:ext uri="{FF2B5EF4-FFF2-40B4-BE49-F238E27FC236}">
                <a16:creationId xmlns:a16="http://schemas.microsoft.com/office/drawing/2014/main" id="{031EFE9E-A9CA-C175-70C6-7986D49FE740}"/>
              </a:ext>
            </a:extLst>
          </p:cNvPr>
          <p:cNvGrpSpPr>
            <a:grpSpLocks/>
          </p:cNvGrpSpPr>
          <p:nvPr/>
        </p:nvGrpSpPr>
        <p:grpSpPr bwMode="auto">
          <a:xfrm>
            <a:off x="7010400" y="3355860"/>
            <a:ext cx="1905000" cy="1752600"/>
            <a:chOff x="5029200" y="3048000"/>
            <a:chExt cx="1905000" cy="1752600"/>
          </a:xfrm>
        </p:grpSpPr>
        <p:cxnSp>
          <p:nvCxnSpPr>
            <p:cNvPr id="79" name="Elbow Connector 167">
              <a:extLst>
                <a:ext uri="{FF2B5EF4-FFF2-40B4-BE49-F238E27FC236}">
                  <a16:creationId xmlns:a16="http://schemas.microsoft.com/office/drawing/2014/main" id="{B4A3BEB3-659B-C5A3-5B81-9F4561EB618A}"/>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20000"/>
                </a:srgbClr>
              </a:solidFill>
              <a:round/>
              <a:headEnd/>
              <a:tailEnd type="triangle" w="med" len="med"/>
            </a:ln>
          </p:spPr>
        </p:cxnSp>
        <p:cxnSp>
          <p:nvCxnSpPr>
            <p:cNvPr id="80" name="Elbow Connector 182">
              <a:extLst>
                <a:ext uri="{FF2B5EF4-FFF2-40B4-BE49-F238E27FC236}">
                  <a16:creationId xmlns:a16="http://schemas.microsoft.com/office/drawing/2014/main" id="{66A61524-6D73-1190-8D07-278B1A8ABBDA}"/>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20000"/>
                </a:srgbClr>
              </a:solidFill>
              <a:round/>
              <a:headEnd/>
              <a:tailEnd type="triangle" w="med" len="med"/>
            </a:ln>
          </p:spPr>
        </p:cxnSp>
      </p:grpSp>
      <p:sp>
        <p:nvSpPr>
          <p:cNvPr id="81" name="Rectangle 80">
            <a:extLst>
              <a:ext uri="{FF2B5EF4-FFF2-40B4-BE49-F238E27FC236}">
                <a16:creationId xmlns:a16="http://schemas.microsoft.com/office/drawing/2014/main" id="{79F5EB22-56D4-DA2E-7894-609ECCE45C23}"/>
              </a:ext>
            </a:extLst>
          </p:cNvPr>
          <p:cNvSpPr/>
          <p:nvPr/>
        </p:nvSpPr>
        <p:spPr bwMode="auto">
          <a:xfrm>
            <a:off x="8437944" y="2289060"/>
            <a:ext cx="2001456"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5EAA36DB-7798-128C-4D92-835647B0CCAE}"/>
              </a:ext>
            </a:extLst>
          </p:cNvPr>
          <p:cNvSpPr/>
          <p:nvPr/>
        </p:nvSpPr>
        <p:spPr bwMode="auto">
          <a:xfrm>
            <a:off x="1676400" y="2289060"/>
            <a:ext cx="27432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83" name="Rounded Rectangle 40">
            <a:extLst>
              <a:ext uri="{FF2B5EF4-FFF2-40B4-BE49-F238E27FC236}">
                <a16:creationId xmlns:a16="http://schemas.microsoft.com/office/drawing/2014/main" id="{D0F2433F-46DB-959E-5E25-808A4AEC591C}"/>
              </a:ext>
            </a:extLst>
          </p:cNvPr>
          <p:cNvSpPr>
            <a:spLocks noChangeArrowheads="1"/>
          </p:cNvSpPr>
          <p:nvPr/>
        </p:nvSpPr>
        <p:spPr bwMode="auto">
          <a:xfrm>
            <a:off x="3152427" y="5870460"/>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I/P</a:t>
            </a:r>
          </a:p>
        </p:txBody>
      </p:sp>
      <p:sp>
        <p:nvSpPr>
          <p:cNvPr id="84" name="Rounded Rectangle 41">
            <a:extLst>
              <a:ext uri="{FF2B5EF4-FFF2-40B4-BE49-F238E27FC236}">
                <a16:creationId xmlns:a16="http://schemas.microsoft.com/office/drawing/2014/main" id="{E1ABDC50-08E4-8824-840E-C5B863BC720B}"/>
              </a:ext>
            </a:extLst>
          </p:cNvPr>
          <p:cNvSpPr>
            <a:spLocks noChangeArrowheads="1"/>
          </p:cNvSpPr>
          <p:nvPr/>
        </p:nvSpPr>
        <p:spPr bwMode="auto">
          <a:xfrm>
            <a:off x="6248400" y="5870460"/>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CPU</a:t>
            </a:r>
          </a:p>
        </p:txBody>
      </p:sp>
      <p:sp>
        <p:nvSpPr>
          <p:cNvPr id="85" name="Rounded Rectangle 42">
            <a:extLst>
              <a:ext uri="{FF2B5EF4-FFF2-40B4-BE49-F238E27FC236}">
                <a16:creationId xmlns:a16="http://schemas.microsoft.com/office/drawing/2014/main" id="{EAFF071B-A242-40E6-EF1B-48BD070662FC}"/>
              </a:ext>
            </a:extLst>
          </p:cNvPr>
          <p:cNvSpPr>
            <a:spLocks noChangeArrowheads="1"/>
          </p:cNvSpPr>
          <p:nvPr/>
        </p:nvSpPr>
        <p:spPr bwMode="auto">
          <a:xfrm>
            <a:off x="8873070" y="5870460"/>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O/P</a:t>
            </a:r>
          </a:p>
        </p:txBody>
      </p:sp>
      <p:pic>
        <p:nvPicPr>
          <p:cNvPr id="86" name="Picture 85" descr="input.png">
            <a:extLst>
              <a:ext uri="{FF2B5EF4-FFF2-40B4-BE49-F238E27FC236}">
                <a16:creationId xmlns:a16="http://schemas.microsoft.com/office/drawing/2014/main" id="{B01ADD1E-08CC-651C-2045-9AD65ED265F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8162" y="2479560"/>
            <a:ext cx="271882" cy="914400"/>
          </a:xfrm>
          <a:prstGeom prst="rect">
            <a:avLst/>
          </a:prstGeom>
          <a:noFill/>
          <a:ln w="9525">
            <a:noFill/>
            <a:miter lim="800000"/>
            <a:headEnd/>
            <a:tailEnd/>
          </a:ln>
        </p:spPr>
      </p:pic>
      <p:pic>
        <p:nvPicPr>
          <p:cNvPr id="87" name="Picture 86" descr="cpu.png">
            <a:extLst>
              <a:ext uri="{FF2B5EF4-FFF2-40B4-BE49-F238E27FC236}">
                <a16:creationId xmlns:a16="http://schemas.microsoft.com/office/drawing/2014/main" id="{94311D1B-7F11-6162-1969-8895B946E04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479560"/>
            <a:ext cx="278296" cy="914400"/>
          </a:xfrm>
          <a:prstGeom prst="rect">
            <a:avLst/>
          </a:prstGeom>
          <a:noFill/>
          <a:ln w="9525">
            <a:noFill/>
            <a:miter lim="800000"/>
            <a:headEnd/>
            <a:tailEnd/>
          </a:ln>
        </p:spPr>
      </p:pic>
      <p:pic>
        <p:nvPicPr>
          <p:cNvPr id="88" name="Picture 87" descr="input.png">
            <a:extLst>
              <a:ext uri="{FF2B5EF4-FFF2-40B4-BE49-F238E27FC236}">
                <a16:creationId xmlns:a16="http://schemas.microsoft.com/office/drawing/2014/main" id="{7C93CB76-639C-78C5-9AF7-2928305D6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1592" y="2479560"/>
            <a:ext cx="271882" cy="914400"/>
          </a:xfrm>
          <a:prstGeom prst="rect">
            <a:avLst/>
          </a:prstGeom>
          <a:noFill/>
          <a:ln w="9525">
            <a:noFill/>
            <a:miter lim="800000"/>
            <a:headEnd/>
            <a:tailEnd/>
          </a:ln>
        </p:spPr>
      </p:pic>
      <p:sp>
        <p:nvSpPr>
          <p:cNvPr id="89" name="Rectangle 88">
            <a:extLst>
              <a:ext uri="{FF2B5EF4-FFF2-40B4-BE49-F238E27FC236}">
                <a16:creationId xmlns:a16="http://schemas.microsoft.com/office/drawing/2014/main" id="{6690324C-93EF-3686-92CF-11A0DD987676}"/>
              </a:ext>
            </a:extLst>
          </p:cNvPr>
          <p:cNvSpPr>
            <a:spLocks noChangeArrowheads="1"/>
          </p:cNvSpPr>
          <p:nvPr/>
        </p:nvSpPr>
        <p:spPr bwMode="auto">
          <a:xfrm>
            <a:off x="1752600" y="2441460"/>
            <a:ext cx="596900" cy="9906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TA</a:t>
            </a:r>
          </a:p>
        </p:txBody>
      </p:sp>
      <p:sp>
        <p:nvSpPr>
          <p:cNvPr id="90" name="Rectangle 89">
            <a:extLst>
              <a:ext uri="{FF2B5EF4-FFF2-40B4-BE49-F238E27FC236}">
                <a16:creationId xmlns:a16="http://schemas.microsoft.com/office/drawing/2014/main" id="{E710879D-D62A-396F-49D9-2A14B50F45C6}"/>
              </a:ext>
            </a:extLst>
          </p:cNvPr>
          <p:cNvSpPr>
            <a:spLocks noChangeArrowheads="1"/>
          </p:cNvSpPr>
          <p:nvPr/>
        </p:nvSpPr>
        <p:spPr bwMode="auto">
          <a:xfrm>
            <a:off x="9753600" y="2441460"/>
            <a:ext cx="596900" cy="9906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rtl="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TA</a:t>
            </a:r>
          </a:p>
        </p:txBody>
      </p:sp>
      <p:pic>
        <p:nvPicPr>
          <p:cNvPr id="91" name="Picture 90" descr="cpu.png">
            <a:extLst>
              <a:ext uri="{FF2B5EF4-FFF2-40B4-BE49-F238E27FC236}">
                <a16:creationId xmlns:a16="http://schemas.microsoft.com/office/drawing/2014/main" id="{4DFCA156-AE9C-75F9-BB82-C2DFBCE1BF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1838" y="3626562"/>
            <a:ext cx="278232" cy="914400"/>
          </a:xfrm>
          <a:prstGeom prst="rect">
            <a:avLst/>
          </a:prstGeom>
          <a:noFill/>
          <a:ln w="9525">
            <a:noFill/>
            <a:miter lim="800000"/>
            <a:headEnd/>
            <a:tailEnd/>
          </a:ln>
        </p:spPr>
      </p:pic>
    </p:spTree>
    <p:extLst>
      <p:ext uri="{BB962C8B-B14F-4D97-AF65-F5344CB8AC3E}">
        <p14:creationId xmlns:p14="http://schemas.microsoft.com/office/powerpoint/2010/main" val="274016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583121"/>
          </a:xfrm>
        </p:spPr>
        <p:txBody>
          <a:bodyPr/>
          <a:lstStyle/>
          <a:p>
            <a:pPr marL="0" lvl="0" indent="0" algn="l" rtl="0">
              <a:lnSpc>
                <a:spcPct val="90000"/>
              </a:lnSpc>
              <a:spcBef>
                <a:spcPts val="0"/>
              </a:spcBef>
              <a:spcAft>
                <a:spcPts val="0"/>
              </a:spcAft>
              <a:buClr>
                <a:schemeClr val="lt1"/>
              </a:buClr>
              <a:buSzPts val="2000"/>
              <a:buNone/>
            </a:pPr>
            <a:r>
              <a:rPr lang="en-US" dirty="0"/>
              <a:t>Scalable Redundancy</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7</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cxnSp>
        <p:nvCxnSpPr>
          <p:cNvPr id="2" name="Elbow Connector 158">
            <a:extLst>
              <a:ext uri="{FF2B5EF4-FFF2-40B4-BE49-F238E27FC236}">
                <a16:creationId xmlns:a16="http://schemas.microsoft.com/office/drawing/2014/main" id="{06A2B66D-46EB-C684-0911-C7DBC3948C20}"/>
              </a:ext>
            </a:extLst>
          </p:cNvPr>
          <p:cNvCxnSpPr>
            <a:cxnSpLocks noChangeShapeType="1"/>
          </p:cNvCxnSpPr>
          <p:nvPr/>
        </p:nvCxnSpPr>
        <p:spPr bwMode="auto">
          <a:xfrm>
            <a:off x="7620000" y="2734907"/>
            <a:ext cx="1295400" cy="914400"/>
          </a:xfrm>
          <a:prstGeom prst="bentConnector3">
            <a:avLst>
              <a:gd name="adj1" fmla="val 50000"/>
            </a:avLst>
          </a:prstGeom>
          <a:noFill/>
          <a:ln w="76200">
            <a:solidFill>
              <a:srgbClr val="6AF027"/>
            </a:solidFill>
            <a:round/>
            <a:headEnd/>
            <a:tailEnd type="triangle" w="med" len="med"/>
          </a:ln>
          <a:effectLst/>
        </p:spPr>
      </p:cxnSp>
      <p:cxnSp>
        <p:nvCxnSpPr>
          <p:cNvPr id="3" name="Elbow Connector 43">
            <a:extLst>
              <a:ext uri="{FF2B5EF4-FFF2-40B4-BE49-F238E27FC236}">
                <a16:creationId xmlns:a16="http://schemas.microsoft.com/office/drawing/2014/main" id="{A017A6FA-7A37-A38A-8230-D4633152D497}"/>
              </a:ext>
            </a:extLst>
          </p:cNvPr>
          <p:cNvCxnSpPr>
            <a:cxnSpLocks noChangeShapeType="1"/>
          </p:cNvCxnSpPr>
          <p:nvPr/>
        </p:nvCxnSpPr>
        <p:spPr bwMode="auto">
          <a:xfrm>
            <a:off x="2366964" y="2811107"/>
            <a:ext cx="833437" cy="1282700"/>
          </a:xfrm>
          <a:prstGeom prst="bentConnector3">
            <a:avLst>
              <a:gd name="adj1" fmla="val 50000"/>
            </a:avLst>
          </a:prstGeom>
          <a:noFill/>
          <a:ln w="76200">
            <a:solidFill>
              <a:srgbClr val="6AF027"/>
            </a:solidFill>
            <a:round/>
            <a:headEnd/>
            <a:tailEnd type="triangle" w="med" len="med"/>
          </a:ln>
        </p:spPr>
      </p:cxnSp>
      <p:cxnSp>
        <p:nvCxnSpPr>
          <p:cNvPr id="4" name="Straight Connector 44">
            <a:extLst>
              <a:ext uri="{FF2B5EF4-FFF2-40B4-BE49-F238E27FC236}">
                <a16:creationId xmlns:a16="http://schemas.microsoft.com/office/drawing/2014/main" id="{D3A0814F-137E-7BE2-7EC1-2DF2888741B3}"/>
              </a:ext>
            </a:extLst>
          </p:cNvPr>
          <p:cNvCxnSpPr>
            <a:cxnSpLocks noChangeShapeType="1"/>
          </p:cNvCxnSpPr>
          <p:nvPr/>
        </p:nvCxnSpPr>
        <p:spPr bwMode="auto">
          <a:xfrm>
            <a:off x="2362200" y="2811107"/>
            <a:ext cx="833438" cy="1588"/>
          </a:xfrm>
          <a:prstGeom prst="line">
            <a:avLst/>
          </a:prstGeom>
          <a:noFill/>
          <a:ln w="76200">
            <a:solidFill>
              <a:srgbClr val="6AF027"/>
            </a:solidFill>
            <a:round/>
            <a:headEnd/>
            <a:tailEnd type="triangle" w="med" len="med"/>
          </a:ln>
        </p:spPr>
      </p:cxnSp>
      <p:cxnSp>
        <p:nvCxnSpPr>
          <p:cNvPr id="6" name="Elbow Connector 46">
            <a:extLst>
              <a:ext uri="{FF2B5EF4-FFF2-40B4-BE49-F238E27FC236}">
                <a16:creationId xmlns:a16="http://schemas.microsoft.com/office/drawing/2014/main" id="{7A501864-FF15-F3F9-6E42-6A5D0F493744}"/>
              </a:ext>
            </a:extLst>
          </p:cNvPr>
          <p:cNvCxnSpPr>
            <a:cxnSpLocks noChangeShapeType="1"/>
          </p:cNvCxnSpPr>
          <p:nvPr/>
        </p:nvCxnSpPr>
        <p:spPr bwMode="auto">
          <a:xfrm>
            <a:off x="2819400" y="4093808"/>
            <a:ext cx="376238" cy="1069975"/>
          </a:xfrm>
          <a:prstGeom prst="bentConnector3">
            <a:avLst>
              <a:gd name="adj1" fmla="val -9324"/>
            </a:avLst>
          </a:prstGeom>
          <a:noFill/>
          <a:ln w="76200">
            <a:solidFill>
              <a:srgbClr val="6AF027">
                <a:alpha val="20000"/>
              </a:srgbClr>
            </a:solidFill>
            <a:round/>
            <a:headEnd/>
            <a:tailEnd type="triangle" w="med" len="med"/>
          </a:ln>
        </p:spPr>
      </p:cxnSp>
      <p:sp>
        <p:nvSpPr>
          <p:cNvPr id="8" name="Rectangle 7">
            <a:extLst>
              <a:ext uri="{FF2B5EF4-FFF2-40B4-BE49-F238E27FC236}">
                <a16:creationId xmlns:a16="http://schemas.microsoft.com/office/drawing/2014/main" id="{1EF5732D-1C1E-90A6-DCF1-B274569BDB37}"/>
              </a:ext>
            </a:extLst>
          </p:cNvPr>
          <p:cNvSpPr/>
          <p:nvPr/>
        </p:nvSpPr>
        <p:spPr bwMode="auto">
          <a:xfrm>
            <a:off x="5791200" y="2201507"/>
            <a:ext cx="16764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8" name="Rectangle 17">
            <a:extLst>
              <a:ext uri="{FF2B5EF4-FFF2-40B4-BE49-F238E27FC236}">
                <a16:creationId xmlns:a16="http://schemas.microsoft.com/office/drawing/2014/main" id="{032D5D87-DFC0-59F9-4577-9856C7A397B1}"/>
              </a:ext>
            </a:extLst>
          </p:cNvPr>
          <p:cNvSpPr>
            <a:spLocks noChangeArrowheads="1"/>
          </p:cNvSpPr>
          <p:nvPr/>
        </p:nvSpPr>
        <p:spPr bwMode="auto">
          <a:xfrm>
            <a:off x="32131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9" name="Rectangle 18">
            <a:extLst>
              <a:ext uri="{FF2B5EF4-FFF2-40B4-BE49-F238E27FC236}">
                <a16:creationId xmlns:a16="http://schemas.microsoft.com/office/drawing/2014/main" id="{18473E9C-8EC1-F0BE-A3F9-FBEAD721099C}"/>
              </a:ext>
            </a:extLst>
          </p:cNvPr>
          <p:cNvSpPr>
            <a:spLocks noChangeArrowheads="1"/>
          </p:cNvSpPr>
          <p:nvPr/>
        </p:nvSpPr>
        <p:spPr bwMode="auto">
          <a:xfrm>
            <a:off x="63119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0" name="Rectangle 19">
            <a:extLst>
              <a:ext uri="{FF2B5EF4-FFF2-40B4-BE49-F238E27FC236}">
                <a16:creationId xmlns:a16="http://schemas.microsoft.com/office/drawing/2014/main" id="{38BBD3B7-A86F-CFBD-07D4-72669D16D45C}"/>
              </a:ext>
            </a:extLst>
          </p:cNvPr>
          <p:cNvSpPr>
            <a:spLocks noChangeArrowheads="1"/>
          </p:cNvSpPr>
          <p:nvPr/>
        </p:nvSpPr>
        <p:spPr bwMode="auto">
          <a:xfrm>
            <a:off x="89154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1" name="Rectangle 20">
            <a:extLst>
              <a:ext uri="{FF2B5EF4-FFF2-40B4-BE49-F238E27FC236}">
                <a16:creationId xmlns:a16="http://schemas.microsoft.com/office/drawing/2014/main" id="{270B9603-D85E-EEFD-49DC-81966D0EE2FA}"/>
              </a:ext>
            </a:extLst>
          </p:cNvPr>
          <p:cNvSpPr>
            <a:spLocks noChangeArrowheads="1"/>
          </p:cNvSpPr>
          <p:nvPr/>
        </p:nvSpPr>
        <p:spPr bwMode="auto">
          <a:xfrm>
            <a:off x="3213100" y="34207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2" name="Rectangle 21">
            <a:extLst>
              <a:ext uri="{FF2B5EF4-FFF2-40B4-BE49-F238E27FC236}">
                <a16:creationId xmlns:a16="http://schemas.microsoft.com/office/drawing/2014/main" id="{ED59880E-0457-8CCF-435B-B85D9FC928B1}"/>
              </a:ext>
            </a:extLst>
          </p:cNvPr>
          <p:cNvSpPr>
            <a:spLocks noChangeArrowheads="1"/>
          </p:cNvSpPr>
          <p:nvPr/>
        </p:nvSpPr>
        <p:spPr bwMode="auto">
          <a:xfrm>
            <a:off x="6318250" y="3500909"/>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3" name="Rectangle 22">
            <a:extLst>
              <a:ext uri="{FF2B5EF4-FFF2-40B4-BE49-F238E27FC236}">
                <a16:creationId xmlns:a16="http://schemas.microsoft.com/office/drawing/2014/main" id="{6CBAABFA-57CD-FBFA-2323-736CEE45192E}"/>
              </a:ext>
            </a:extLst>
          </p:cNvPr>
          <p:cNvSpPr>
            <a:spLocks noChangeArrowheads="1"/>
          </p:cNvSpPr>
          <p:nvPr/>
        </p:nvSpPr>
        <p:spPr bwMode="auto">
          <a:xfrm>
            <a:off x="8915400" y="34207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4" name="Rectangle 23">
            <a:extLst>
              <a:ext uri="{FF2B5EF4-FFF2-40B4-BE49-F238E27FC236}">
                <a16:creationId xmlns:a16="http://schemas.microsoft.com/office/drawing/2014/main" id="{F2A18587-EE65-ECA4-6CC3-F10D868EEE2A}"/>
              </a:ext>
            </a:extLst>
          </p:cNvPr>
          <p:cNvSpPr>
            <a:spLocks noChangeArrowheads="1"/>
          </p:cNvSpPr>
          <p:nvPr/>
        </p:nvSpPr>
        <p:spPr bwMode="auto">
          <a:xfrm>
            <a:off x="3213100" y="4512907"/>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5" name="Rectangle 24">
            <a:extLst>
              <a:ext uri="{FF2B5EF4-FFF2-40B4-BE49-F238E27FC236}">
                <a16:creationId xmlns:a16="http://schemas.microsoft.com/office/drawing/2014/main" id="{56595252-1BD4-380A-9C75-A0B7906F3EE7}"/>
              </a:ext>
            </a:extLst>
          </p:cNvPr>
          <p:cNvSpPr>
            <a:spLocks noChangeArrowheads="1"/>
          </p:cNvSpPr>
          <p:nvPr/>
        </p:nvSpPr>
        <p:spPr bwMode="auto">
          <a:xfrm>
            <a:off x="6311900" y="4639907"/>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nvGrpSpPr>
          <p:cNvPr id="26" name="Group 25">
            <a:extLst>
              <a:ext uri="{FF2B5EF4-FFF2-40B4-BE49-F238E27FC236}">
                <a16:creationId xmlns:a16="http://schemas.microsoft.com/office/drawing/2014/main" id="{B84A3A0B-DAC2-F561-8D14-965A9189921F}"/>
              </a:ext>
            </a:extLst>
          </p:cNvPr>
          <p:cNvGrpSpPr/>
          <p:nvPr/>
        </p:nvGrpSpPr>
        <p:grpSpPr>
          <a:xfrm>
            <a:off x="3810000" y="2734907"/>
            <a:ext cx="2501900" cy="2352844"/>
            <a:chOff x="3810000" y="2650064"/>
            <a:chExt cx="2501900" cy="2352844"/>
          </a:xfrm>
        </p:grpSpPr>
        <p:cxnSp>
          <p:nvCxnSpPr>
            <p:cNvPr id="27" name="Elbow Connector 19">
              <a:extLst>
                <a:ext uri="{FF2B5EF4-FFF2-40B4-BE49-F238E27FC236}">
                  <a16:creationId xmlns:a16="http://schemas.microsoft.com/office/drawing/2014/main" id="{A17219ED-93CC-1508-7D21-70114372C1D4}"/>
                </a:ext>
              </a:extLst>
            </p:cNvPr>
            <p:cNvCxnSpPr/>
            <p:nvPr/>
          </p:nvCxnSpPr>
          <p:spPr bwMode="auto">
            <a:xfrm>
              <a:off x="3822700" y="2650064"/>
              <a:ext cx="2489200" cy="1282700"/>
            </a:xfrm>
            <a:prstGeom prst="bentConnector3">
              <a:avLst>
                <a:gd name="adj1" fmla="val 50000"/>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28" name="Straight Connector 27">
              <a:extLst>
                <a:ext uri="{FF2B5EF4-FFF2-40B4-BE49-F238E27FC236}">
                  <a16:creationId xmlns:a16="http://schemas.microsoft.com/office/drawing/2014/main" id="{0E9CF7EC-C78B-88AD-7743-C5BA50DC20FC}"/>
                </a:ext>
              </a:extLst>
            </p:cNvPr>
            <p:cNvCxnSpPr/>
            <p:nvPr/>
          </p:nvCxnSpPr>
          <p:spPr bwMode="auto">
            <a:xfrm>
              <a:off x="3810000" y="2650064"/>
              <a:ext cx="2489200" cy="1588"/>
            </a:xfrm>
            <a:prstGeom prst="line">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29" name="Elbow Connector 21">
              <a:extLst>
                <a:ext uri="{FF2B5EF4-FFF2-40B4-BE49-F238E27FC236}">
                  <a16:creationId xmlns:a16="http://schemas.microsoft.com/office/drawing/2014/main" id="{B2528C0C-8404-6F4D-CD12-6CB222673115}"/>
                </a:ext>
              </a:extLst>
            </p:cNvPr>
            <p:cNvCxnSpPr/>
            <p:nvPr/>
          </p:nvCxnSpPr>
          <p:spPr bwMode="auto">
            <a:xfrm>
              <a:off x="5175250" y="3932764"/>
              <a:ext cx="1123950" cy="1070144"/>
            </a:xfrm>
            <a:prstGeom prst="bentConnector3">
              <a:avLst>
                <a:gd name="adj1" fmla="val -9322"/>
              </a:avLst>
            </a:prstGeom>
            <a:solidFill>
              <a:srgbClr val="CD163F"/>
            </a:solidFill>
            <a:ln w="76200" cap="flat" cmpd="sng" algn="ctr">
              <a:solidFill>
                <a:srgbClr val="6AF027">
                  <a:alpha val="20000"/>
                </a:srgbClr>
              </a:solidFill>
              <a:prstDash val="solid"/>
              <a:round/>
              <a:headEnd type="none" w="med" len="med"/>
              <a:tailEnd type="triangle"/>
            </a:ln>
            <a:effectLst/>
          </p:spPr>
        </p:cxnSp>
      </p:grpSp>
      <p:grpSp>
        <p:nvGrpSpPr>
          <p:cNvPr id="42" name="Group 41">
            <a:extLst>
              <a:ext uri="{FF2B5EF4-FFF2-40B4-BE49-F238E27FC236}">
                <a16:creationId xmlns:a16="http://schemas.microsoft.com/office/drawing/2014/main" id="{CE8884AD-BDF9-5D22-84E1-911AC68C4D2E}"/>
              </a:ext>
            </a:extLst>
          </p:cNvPr>
          <p:cNvGrpSpPr/>
          <p:nvPr/>
        </p:nvGrpSpPr>
        <p:grpSpPr>
          <a:xfrm>
            <a:off x="3810000" y="2988907"/>
            <a:ext cx="2514600" cy="1879600"/>
            <a:chOff x="3810000" y="2904064"/>
            <a:chExt cx="2514600" cy="1879600"/>
          </a:xfrm>
        </p:grpSpPr>
        <p:cxnSp>
          <p:nvCxnSpPr>
            <p:cNvPr id="43" name="Straight Connector 42">
              <a:extLst>
                <a:ext uri="{FF2B5EF4-FFF2-40B4-BE49-F238E27FC236}">
                  <a16:creationId xmlns:a16="http://schemas.microsoft.com/office/drawing/2014/main" id="{6E9ABB6A-C6C1-E63B-B7E0-84CD090C3008}"/>
                </a:ext>
              </a:extLst>
            </p:cNvPr>
            <p:cNvCxnSpPr/>
            <p:nvPr/>
          </p:nvCxnSpPr>
          <p:spPr bwMode="auto">
            <a:xfrm>
              <a:off x="3810000" y="3716864"/>
              <a:ext cx="2514600" cy="1588"/>
            </a:xfrm>
            <a:prstGeom prst="line">
              <a:avLst/>
            </a:prstGeom>
            <a:solidFill>
              <a:srgbClr val="CD163F"/>
            </a:solidFill>
            <a:ln w="76200" cap="flat" cmpd="sng" algn="ctr">
              <a:solidFill>
                <a:srgbClr val="FF0000"/>
              </a:solidFill>
              <a:prstDash val="solid"/>
              <a:round/>
              <a:headEnd type="none" w="med" len="med"/>
              <a:tailEnd type="triangle" w="med" len="med"/>
            </a:ln>
            <a:effectLst/>
          </p:spPr>
        </p:cxnSp>
        <p:cxnSp>
          <p:nvCxnSpPr>
            <p:cNvPr id="44" name="Elbow Connector 24">
              <a:extLst>
                <a:ext uri="{FF2B5EF4-FFF2-40B4-BE49-F238E27FC236}">
                  <a16:creationId xmlns:a16="http://schemas.microsoft.com/office/drawing/2014/main" id="{52362FEC-9C09-BC91-3B62-66D3263DE3F5}"/>
                </a:ext>
              </a:extLst>
            </p:cNvPr>
            <p:cNvCxnSpPr/>
            <p:nvPr/>
          </p:nvCxnSpPr>
          <p:spPr bwMode="auto">
            <a:xfrm flipV="1">
              <a:off x="4907056" y="2904064"/>
              <a:ext cx="1399054" cy="812800"/>
            </a:xfrm>
            <a:prstGeom prst="bentConnector3">
              <a:avLst>
                <a:gd name="adj1" fmla="val 1542"/>
              </a:avLst>
            </a:prstGeom>
            <a:solidFill>
              <a:srgbClr val="CD163F"/>
            </a:solidFill>
            <a:ln w="76200" cap="flat" cmpd="sng" algn="ctr">
              <a:solidFill>
                <a:srgbClr val="FF0000"/>
              </a:solidFill>
              <a:prstDash val="solid"/>
              <a:round/>
              <a:headEnd type="none" w="med" len="med"/>
              <a:tailEnd type="triangle"/>
            </a:ln>
            <a:effectLst/>
          </p:spPr>
        </p:cxnSp>
        <p:cxnSp>
          <p:nvCxnSpPr>
            <p:cNvPr id="45" name="Elbow Connector 25">
              <a:extLst>
                <a:ext uri="{FF2B5EF4-FFF2-40B4-BE49-F238E27FC236}">
                  <a16:creationId xmlns:a16="http://schemas.microsoft.com/office/drawing/2014/main" id="{903359AB-6B1E-9798-C179-A5300AACDA48}"/>
                </a:ext>
              </a:extLst>
            </p:cNvPr>
            <p:cNvCxnSpPr/>
            <p:nvPr/>
          </p:nvCxnSpPr>
          <p:spPr bwMode="auto">
            <a:xfrm>
              <a:off x="4919382" y="3716864"/>
              <a:ext cx="1405218" cy="1066800"/>
            </a:xfrm>
            <a:prstGeom prst="bentConnector3">
              <a:avLst>
                <a:gd name="adj1" fmla="val 439"/>
              </a:avLst>
            </a:prstGeom>
            <a:solidFill>
              <a:srgbClr val="CD163F"/>
            </a:solidFill>
            <a:ln w="76200" cap="flat" cmpd="sng" algn="ctr">
              <a:solidFill>
                <a:srgbClr val="FF0000">
                  <a:alpha val="16000"/>
                </a:srgbClr>
              </a:solidFill>
              <a:prstDash val="solid"/>
              <a:round/>
              <a:headEnd type="none" w="med" len="med"/>
              <a:tailEnd type="triangle"/>
            </a:ln>
            <a:effectLst/>
          </p:spPr>
        </p:cxnSp>
      </p:grpSp>
      <p:cxnSp>
        <p:nvCxnSpPr>
          <p:cNvPr id="46" name="Straight Connector 91">
            <a:extLst>
              <a:ext uri="{FF2B5EF4-FFF2-40B4-BE49-F238E27FC236}">
                <a16:creationId xmlns:a16="http://schemas.microsoft.com/office/drawing/2014/main" id="{F9B5FBC5-5DA0-8CF6-7DB3-612E41E101F8}"/>
              </a:ext>
            </a:extLst>
          </p:cNvPr>
          <p:cNvCxnSpPr>
            <a:cxnSpLocks noChangeShapeType="1"/>
          </p:cNvCxnSpPr>
          <p:nvPr/>
        </p:nvCxnSpPr>
        <p:spPr bwMode="auto">
          <a:xfrm>
            <a:off x="3733800" y="5401907"/>
            <a:ext cx="2514600" cy="1588"/>
          </a:xfrm>
          <a:prstGeom prst="line">
            <a:avLst/>
          </a:prstGeom>
          <a:noFill/>
          <a:ln w="76200">
            <a:solidFill>
              <a:srgbClr val="FFFF00">
                <a:alpha val="3922"/>
              </a:srgbClr>
            </a:solidFill>
            <a:round/>
            <a:headEnd/>
            <a:tailEnd type="triangle" w="med" len="med"/>
          </a:ln>
        </p:spPr>
      </p:cxnSp>
      <p:cxnSp>
        <p:nvCxnSpPr>
          <p:cNvPr id="47" name="Elbow Connector 99">
            <a:extLst>
              <a:ext uri="{FF2B5EF4-FFF2-40B4-BE49-F238E27FC236}">
                <a16:creationId xmlns:a16="http://schemas.microsoft.com/office/drawing/2014/main" id="{F6058B29-50B3-AC28-7EF7-1AC5EFC0E510}"/>
              </a:ext>
            </a:extLst>
          </p:cNvPr>
          <p:cNvCxnSpPr>
            <a:cxnSpLocks noChangeShapeType="1"/>
          </p:cNvCxnSpPr>
          <p:nvPr/>
        </p:nvCxnSpPr>
        <p:spPr bwMode="auto">
          <a:xfrm flipV="1">
            <a:off x="4581526" y="4343045"/>
            <a:ext cx="1662113" cy="1058862"/>
          </a:xfrm>
          <a:prstGeom prst="bentConnector3">
            <a:avLst>
              <a:gd name="adj1" fmla="val -398"/>
            </a:avLst>
          </a:prstGeom>
          <a:noFill/>
          <a:ln w="76200">
            <a:solidFill>
              <a:srgbClr val="FFFF00">
                <a:alpha val="3922"/>
              </a:srgbClr>
            </a:solidFill>
            <a:round/>
            <a:headEnd/>
            <a:tailEnd type="triangle" w="med" len="med"/>
          </a:ln>
        </p:spPr>
      </p:cxnSp>
      <p:cxnSp>
        <p:nvCxnSpPr>
          <p:cNvPr id="48" name="Elbow Connector 104">
            <a:extLst>
              <a:ext uri="{FF2B5EF4-FFF2-40B4-BE49-F238E27FC236}">
                <a16:creationId xmlns:a16="http://schemas.microsoft.com/office/drawing/2014/main" id="{A62DFACF-E7F7-8095-6377-979CA77F8175}"/>
              </a:ext>
            </a:extLst>
          </p:cNvPr>
          <p:cNvCxnSpPr>
            <a:cxnSpLocks noChangeShapeType="1"/>
          </p:cNvCxnSpPr>
          <p:nvPr/>
        </p:nvCxnSpPr>
        <p:spPr bwMode="auto">
          <a:xfrm flipV="1">
            <a:off x="4572000" y="3268307"/>
            <a:ext cx="1676400" cy="1066800"/>
          </a:xfrm>
          <a:prstGeom prst="bentConnector3">
            <a:avLst>
              <a:gd name="adj1" fmla="val 0"/>
            </a:avLst>
          </a:prstGeom>
          <a:noFill/>
          <a:ln w="76200">
            <a:solidFill>
              <a:srgbClr val="FFFF00">
                <a:alpha val="3922"/>
              </a:srgbClr>
            </a:solidFill>
            <a:round/>
            <a:headEnd/>
            <a:tailEnd type="triangle" w="med" len="med"/>
          </a:ln>
        </p:spPr>
      </p:cxnSp>
      <p:cxnSp>
        <p:nvCxnSpPr>
          <p:cNvPr id="49" name="Straight Connector 121">
            <a:extLst>
              <a:ext uri="{FF2B5EF4-FFF2-40B4-BE49-F238E27FC236}">
                <a16:creationId xmlns:a16="http://schemas.microsoft.com/office/drawing/2014/main" id="{A01ECE4E-FC54-C739-4012-DBE77FE3A8D5}"/>
              </a:ext>
            </a:extLst>
          </p:cNvPr>
          <p:cNvCxnSpPr>
            <a:cxnSpLocks noChangeShapeType="1"/>
          </p:cNvCxnSpPr>
          <p:nvPr/>
        </p:nvCxnSpPr>
        <p:spPr bwMode="auto">
          <a:xfrm>
            <a:off x="6934200" y="2734907"/>
            <a:ext cx="1981200" cy="1588"/>
          </a:xfrm>
          <a:prstGeom prst="line">
            <a:avLst/>
          </a:prstGeom>
          <a:noFill/>
          <a:ln w="76200">
            <a:solidFill>
              <a:srgbClr val="6AF027"/>
            </a:solidFill>
            <a:round/>
            <a:headEnd/>
            <a:tailEnd type="triangle" w="med" len="med"/>
          </a:ln>
          <a:effectLst/>
        </p:spPr>
      </p:cxnSp>
      <p:cxnSp>
        <p:nvCxnSpPr>
          <p:cNvPr id="50" name="Straight Arrow Connector 141">
            <a:extLst>
              <a:ext uri="{FF2B5EF4-FFF2-40B4-BE49-F238E27FC236}">
                <a16:creationId xmlns:a16="http://schemas.microsoft.com/office/drawing/2014/main" id="{43ABCA6A-B3AD-44D1-614F-66717234D17B}"/>
              </a:ext>
            </a:extLst>
          </p:cNvPr>
          <p:cNvCxnSpPr>
            <a:cxnSpLocks noChangeShapeType="1"/>
          </p:cNvCxnSpPr>
          <p:nvPr/>
        </p:nvCxnSpPr>
        <p:spPr bwMode="auto">
          <a:xfrm flipV="1">
            <a:off x="6946900" y="3877907"/>
            <a:ext cx="1968500" cy="6350"/>
          </a:xfrm>
          <a:prstGeom prst="straightConnector1">
            <a:avLst/>
          </a:prstGeom>
          <a:noFill/>
          <a:ln w="76200">
            <a:solidFill>
              <a:srgbClr val="FF0000"/>
            </a:solidFill>
            <a:round/>
            <a:headEnd/>
            <a:tailEnd type="triangle" w="med" len="med"/>
          </a:ln>
        </p:spPr>
      </p:cxnSp>
      <p:cxnSp>
        <p:nvCxnSpPr>
          <p:cNvPr id="51" name="Elbow Connector 160">
            <a:extLst>
              <a:ext uri="{FF2B5EF4-FFF2-40B4-BE49-F238E27FC236}">
                <a16:creationId xmlns:a16="http://schemas.microsoft.com/office/drawing/2014/main" id="{2B729FBB-9FF4-1042-40B8-F8570F95C27D}"/>
              </a:ext>
            </a:extLst>
          </p:cNvPr>
          <p:cNvCxnSpPr>
            <a:cxnSpLocks noChangeShapeType="1"/>
          </p:cNvCxnSpPr>
          <p:nvPr/>
        </p:nvCxnSpPr>
        <p:spPr bwMode="auto">
          <a:xfrm flipV="1">
            <a:off x="7940233" y="3039707"/>
            <a:ext cx="975167" cy="844550"/>
          </a:xfrm>
          <a:prstGeom prst="bentConnector3">
            <a:avLst>
              <a:gd name="adj1" fmla="val 8457"/>
            </a:avLst>
          </a:prstGeom>
          <a:noFill/>
          <a:ln w="76200">
            <a:solidFill>
              <a:srgbClr val="FF0000"/>
            </a:solidFill>
            <a:round/>
            <a:headEnd/>
            <a:tailEnd type="triangle" w="med" len="med"/>
          </a:ln>
        </p:spPr>
      </p:cxnSp>
      <p:grpSp>
        <p:nvGrpSpPr>
          <p:cNvPr id="52" name="Group 190">
            <a:extLst>
              <a:ext uri="{FF2B5EF4-FFF2-40B4-BE49-F238E27FC236}">
                <a16:creationId xmlns:a16="http://schemas.microsoft.com/office/drawing/2014/main" id="{0D09E846-E948-9A44-72FE-106C3EF62848}"/>
              </a:ext>
            </a:extLst>
          </p:cNvPr>
          <p:cNvGrpSpPr>
            <a:grpSpLocks/>
          </p:cNvGrpSpPr>
          <p:nvPr/>
        </p:nvGrpSpPr>
        <p:grpSpPr bwMode="auto">
          <a:xfrm>
            <a:off x="7010400" y="3268307"/>
            <a:ext cx="1905000" cy="1752600"/>
            <a:chOff x="5029200" y="3048000"/>
            <a:chExt cx="1905000" cy="1752600"/>
          </a:xfrm>
        </p:grpSpPr>
        <p:cxnSp>
          <p:nvCxnSpPr>
            <p:cNvPr id="53" name="Elbow Connector 167">
              <a:extLst>
                <a:ext uri="{FF2B5EF4-FFF2-40B4-BE49-F238E27FC236}">
                  <a16:creationId xmlns:a16="http://schemas.microsoft.com/office/drawing/2014/main" id="{0775F0C6-E2D1-FD75-A83E-B79E07E3CC58}"/>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3922"/>
                </a:srgbClr>
              </a:solidFill>
              <a:round/>
              <a:headEnd/>
              <a:tailEnd type="triangle" w="med" len="med"/>
            </a:ln>
          </p:spPr>
        </p:cxnSp>
        <p:cxnSp>
          <p:nvCxnSpPr>
            <p:cNvPr id="54" name="Elbow Connector 182">
              <a:extLst>
                <a:ext uri="{FF2B5EF4-FFF2-40B4-BE49-F238E27FC236}">
                  <a16:creationId xmlns:a16="http://schemas.microsoft.com/office/drawing/2014/main" id="{FC54D646-E7F1-95DA-E604-B84C994853CC}"/>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3922"/>
                </a:srgbClr>
              </a:solidFill>
              <a:round/>
              <a:headEnd/>
              <a:tailEnd type="triangle" w="med" len="med"/>
            </a:ln>
          </p:spPr>
        </p:cxnSp>
      </p:grpSp>
      <p:sp>
        <p:nvSpPr>
          <p:cNvPr id="55" name="Rectangle 54">
            <a:extLst>
              <a:ext uri="{FF2B5EF4-FFF2-40B4-BE49-F238E27FC236}">
                <a16:creationId xmlns:a16="http://schemas.microsoft.com/office/drawing/2014/main" id="{83ED6231-1560-227F-8F81-C583DC8DE651}"/>
              </a:ext>
            </a:extLst>
          </p:cNvPr>
          <p:cNvSpPr/>
          <p:nvPr/>
        </p:nvSpPr>
        <p:spPr bwMode="auto">
          <a:xfrm>
            <a:off x="8495818" y="2201507"/>
            <a:ext cx="1943582"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56" name="Rectangle 55">
            <a:extLst>
              <a:ext uri="{FF2B5EF4-FFF2-40B4-BE49-F238E27FC236}">
                <a16:creationId xmlns:a16="http://schemas.microsoft.com/office/drawing/2014/main" id="{05B600EA-596E-946C-7909-B3C19A9B7974}"/>
              </a:ext>
            </a:extLst>
          </p:cNvPr>
          <p:cNvSpPr/>
          <p:nvPr/>
        </p:nvSpPr>
        <p:spPr bwMode="auto">
          <a:xfrm>
            <a:off x="1752600" y="2201507"/>
            <a:ext cx="27432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57" name="Rounded Rectangle 39">
            <a:extLst>
              <a:ext uri="{FF2B5EF4-FFF2-40B4-BE49-F238E27FC236}">
                <a16:creationId xmlns:a16="http://schemas.microsoft.com/office/drawing/2014/main" id="{A0DBDCF9-92F2-4125-6710-C5FF3A3FD970}"/>
              </a:ext>
            </a:extLst>
          </p:cNvPr>
          <p:cNvSpPr>
            <a:spLocks noChangeArrowheads="1"/>
          </p:cNvSpPr>
          <p:nvPr/>
        </p:nvSpPr>
        <p:spPr bwMode="auto">
          <a:xfrm>
            <a:off x="3175005"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I/P</a:t>
            </a:r>
          </a:p>
        </p:txBody>
      </p:sp>
      <p:sp>
        <p:nvSpPr>
          <p:cNvPr id="58" name="Rounded Rectangle 40">
            <a:extLst>
              <a:ext uri="{FF2B5EF4-FFF2-40B4-BE49-F238E27FC236}">
                <a16:creationId xmlns:a16="http://schemas.microsoft.com/office/drawing/2014/main" id="{7D4CD900-BAD3-43BB-883D-CB1016B8BD8A}"/>
              </a:ext>
            </a:extLst>
          </p:cNvPr>
          <p:cNvSpPr>
            <a:spLocks noChangeArrowheads="1"/>
          </p:cNvSpPr>
          <p:nvPr/>
        </p:nvSpPr>
        <p:spPr bwMode="auto">
          <a:xfrm>
            <a:off x="6248400"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CPU</a:t>
            </a:r>
          </a:p>
        </p:txBody>
      </p:sp>
      <p:sp>
        <p:nvSpPr>
          <p:cNvPr id="59" name="Rounded Rectangle 41">
            <a:extLst>
              <a:ext uri="{FF2B5EF4-FFF2-40B4-BE49-F238E27FC236}">
                <a16:creationId xmlns:a16="http://schemas.microsoft.com/office/drawing/2014/main" id="{372C9096-DE01-783A-8F75-18E12208DADA}"/>
              </a:ext>
            </a:extLst>
          </p:cNvPr>
          <p:cNvSpPr>
            <a:spLocks noChangeArrowheads="1"/>
          </p:cNvSpPr>
          <p:nvPr/>
        </p:nvSpPr>
        <p:spPr bwMode="auto">
          <a:xfrm>
            <a:off x="8850492"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O/P</a:t>
            </a:r>
          </a:p>
        </p:txBody>
      </p:sp>
      <p:pic>
        <p:nvPicPr>
          <p:cNvPr id="60" name="Picture 59" descr="input.png">
            <a:extLst>
              <a:ext uri="{FF2B5EF4-FFF2-40B4-BE49-F238E27FC236}">
                <a16:creationId xmlns:a16="http://schemas.microsoft.com/office/drawing/2014/main" id="{E857ACE8-9174-6405-8DEB-07113B6730A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614" y="2392007"/>
            <a:ext cx="272527" cy="914400"/>
          </a:xfrm>
          <a:prstGeom prst="rect">
            <a:avLst/>
          </a:prstGeom>
          <a:noFill/>
          <a:ln w="9525">
            <a:noFill/>
            <a:miter lim="800000"/>
            <a:headEnd/>
            <a:tailEnd/>
          </a:ln>
        </p:spPr>
      </p:pic>
      <p:pic>
        <p:nvPicPr>
          <p:cNvPr id="61" name="Picture 60" descr="cpu.png">
            <a:extLst>
              <a:ext uri="{FF2B5EF4-FFF2-40B4-BE49-F238E27FC236}">
                <a16:creationId xmlns:a16="http://schemas.microsoft.com/office/drawing/2014/main" id="{239F5FF0-A35E-DFE6-CFF9-09D7819F12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392007"/>
            <a:ext cx="278296" cy="914400"/>
          </a:xfrm>
          <a:prstGeom prst="rect">
            <a:avLst/>
          </a:prstGeom>
          <a:noFill/>
          <a:ln w="9525">
            <a:noFill/>
            <a:miter lim="800000"/>
            <a:headEnd/>
            <a:tailEnd/>
          </a:ln>
        </p:spPr>
      </p:pic>
      <p:pic>
        <p:nvPicPr>
          <p:cNvPr id="62" name="Picture 61" descr="input.png">
            <a:extLst>
              <a:ext uri="{FF2B5EF4-FFF2-40B4-BE49-F238E27FC236}">
                <a16:creationId xmlns:a16="http://schemas.microsoft.com/office/drawing/2014/main" id="{945C4862-9088-469B-89E8-C8A25B964F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9074" y="2392007"/>
            <a:ext cx="272026" cy="914400"/>
          </a:xfrm>
          <a:prstGeom prst="rect">
            <a:avLst/>
          </a:prstGeom>
          <a:noFill/>
          <a:ln w="9525">
            <a:noFill/>
            <a:miter lim="800000"/>
            <a:headEnd/>
            <a:tailEnd/>
          </a:ln>
        </p:spPr>
      </p:pic>
      <p:sp>
        <p:nvSpPr>
          <p:cNvPr id="63" name="Rectangle 62">
            <a:extLst>
              <a:ext uri="{FF2B5EF4-FFF2-40B4-BE49-F238E27FC236}">
                <a16:creationId xmlns:a16="http://schemas.microsoft.com/office/drawing/2014/main" id="{3CB2B414-A6C7-2B6B-F506-D1085C8EF6B0}"/>
              </a:ext>
            </a:extLst>
          </p:cNvPr>
          <p:cNvSpPr>
            <a:spLocks noChangeArrowheads="1"/>
          </p:cNvSpPr>
          <p:nvPr/>
        </p:nvSpPr>
        <p:spPr bwMode="auto">
          <a:xfrm>
            <a:off x="1828800" y="2277707"/>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sp>
        <p:nvSpPr>
          <p:cNvPr id="64" name="Rectangle 63">
            <a:extLst>
              <a:ext uri="{FF2B5EF4-FFF2-40B4-BE49-F238E27FC236}">
                <a16:creationId xmlns:a16="http://schemas.microsoft.com/office/drawing/2014/main" id="{B26C03F8-F58A-083A-FDA6-26998B7E61DC}"/>
              </a:ext>
            </a:extLst>
          </p:cNvPr>
          <p:cNvSpPr>
            <a:spLocks noChangeArrowheads="1"/>
          </p:cNvSpPr>
          <p:nvPr/>
        </p:nvSpPr>
        <p:spPr bwMode="auto">
          <a:xfrm>
            <a:off x="9753600" y="2353907"/>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pic>
        <p:nvPicPr>
          <p:cNvPr id="65" name="Picture 64" descr="cpu.png">
            <a:extLst>
              <a:ext uri="{FF2B5EF4-FFF2-40B4-BE49-F238E27FC236}">
                <a16:creationId xmlns:a16="http://schemas.microsoft.com/office/drawing/2014/main" id="{F733AD5E-A864-C168-9B13-548720110E8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1838" y="3539009"/>
            <a:ext cx="278232" cy="914400"/>
          </a:xfrm>
          <a:prstGeom prst="rect">
            <a:avLst/>
          </a:prstGeom>
          <a:noFill/>
          <a:ln w="9525">
            <a:noFill/>
            <a:miter lim="800000"/>
            <a:headEnd/>
            <a:tailEnd/>
          </a:ln>
        </p:spPr>
      </p:pic>
      <p:pic>
        <p:nvPicPr>
          <p:cNvPr id="66" name="Picture 65" descr="input.png">
            <a:extLst>
              <a:ext uri="{FF2B5EF4-FFF2-40B4-BE49-F238E27FC236}">
                <a16:creationId xmlns:a16="http://schemas.microsoft.com/office/drawing/2014/main" id="{61F72D37-8428-6FFE-B56B-9FD9F59ADA2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088" y="3458807"/>
            <a:ext cx="271680" cy="914400"/>
          </a:xfrm>
          <a:prstGeom prst="rect">
            <a:avLst/>
          </a:prstGeom>
          <a:noFill/>
          <a:ln w="9525">
            <a:noFill/>
            <a:miter lim="800000"/>
            <a:headEnd/>
            <a:tailEnd/>
          </a:ln>
        </p:spPr>
      </p:pic>
      <p:pic>
        <p:nvPicPr>
          <p:cNvPr id="67" name="Picture 66" descr="input.png">
            <a:extLst>
              <a:ext uri="{FF2B5EF4-FFF2-40B4-BE49-F238E27FC236}">
                <a16:creationId xmlns:a16="http://schemas.microsoft.com/office/drawing/2014/main" id="{9D64C8A1-31E8-3AAE-DCE4-0AA5E6E1D57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5902" y="3458807"/>
            <a:ext cx="272025" cy="914400"/>
          </a:xfrm>
          <a:prstGeom prst="rect">
            <a:avLst/>
          </a:prstGeom>
          <a:noFill/>
          <a:ln w="9525">
            <a:noFill/>
            <a:miter lim="800000"/>
            <a:headEnd/>
            <a:tailEnd/>
          </a:ln>
        </p:spPr>
      </p:pic>
      <p:sp>
        <p:nvSpPr>
          <p:cNvPr id="68" name="Left-Right Arrow 52">
            <a:extLst>
              <a:ext uri="{FF2B5EF4-FFF2-40B4-BE49-F238E27FC236}">
                <a16:creationId xmlns:a16="http://schemas.microsoft.com/office/drawing/2014/main" id="{F70AE300-0394-6685-3B41-98AD12D1E053}"/>
              </a:ext>
            </a:extLst>
          </p:cNvPr>
          <p:cNvSpPr>
            <a:spLocks noChangeArrowheads="1"/>
          </p:cNvSpPr>
          <p:nvPr/>
        </p:nvSpPr>
        <p:spPr bwMode="auto">
          <a:xfrm>
            <a:off x="2159000" y="1070227"/>
            <a:ext cx="7975600" cy="990600"/>
          </a:xfrm>
          <a:prstGeom prst="leftRightArrow">
            <a:avLst>
              <a:gd name="adj1" fmla="val 50000"/>
              <a:gd name="adj2" fmla="val 50015"/>
            </a:avLst>
          </a:prstGeom>
          <a:solidFill>
            <a:srgbClr val="CD163F">
              <a:lumMod val="60000"/>
              <a:lumOff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1oo2D Fault Tolerant – Certified for use in SIL3 applications</a:t>
            </a:r>
          </a:p>
        </p:txBody>
      </p:sp>
      <p:sp>
        <p:nvSpPr>
          <p:cNvPr id="92" name="Left-Right Arrow 55">
            <a:extLst>
              <a:ext uri="{FF2B5EF4-FFF2-40B4-BE49-F238E27FC236}">
                <a16:creationId xmlns:a16="http://schemas.microsoft.com/office/drawing/2014/main" id="{AC9C7202-EA62-548E-E40F-A3B70984DB0E}"/>
              </a:ext>
            </a:extLst>
          </p:cNvPr>
          <p:cNvSpPr>
            <a:spLocks noChangeArrowheads="1"/>
          </p:cNvSpPr>
          <p:nvPr/>
        </p:nvSpPr>
        <p:spPr bwMode="auto">
          <a:xfrm>
            <a:off x="2159000" y="1070227"/>
            <a:ext cx="7975600" cy="990600"/>
          </a:xfrm>
          <a:prstGeom prst="leftRightArrow">
            <a:avLst>
              <a:gd name="adj1" fmla="val 50000"/>
              <a:gd name="adj2" fmla="val 50015"/>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1oo2D Fault Tolerant – Certified for use in SIS up to SIL 3</a:t>
            </a:r>
          </a:p>
        </p:txBody>
      </p:sp>
      <p:grpSp>
        <p:nvGrpSpPr>
          <p:cNvPr id="93" name="Group 116">
            <a:extLst>
              <a:ext uri="{FF2B5EF4-FFF2-40B4-BE49-F238E27FC236}">
                <a16:creationId xmlns:a16="http://schemas.microsoft.com/office/drawing/2014/main" id="{908CE08B-F8C9-E98F-612C-12E6F077FBD9}"/>
              </a:ext>
            </a:extLst>
          </p:cNvPr>
          <p:cNvGrpSpPr/>
          <p:nvPr/>
        </p:nvGrpSpPr>
        <p:grpSpPr>
          <a:xfrm>
            <a:off x="3810001" y="3268307"/>
            <a:ext cx="2438399" cy="2135188"/>
            <a:chOff x="1828800" y="2971800"/>
            <a:chExt cx="2514600" cy="2135188"/>
          </a:xfrm>
          <a:effectLst/>
        </p:grpSpPr>
        <p:cxnSp>
          <p:nvCxnSpPr>
            <p:cNvPr id="94" name="Straight Connector 93">
              <a:extLst>
                <a:ext uri="{FF2B5EF4-FFF2-40B4-BE49-F238E27FC236}">
                  <a16:creationId xmlns:a16="http://schemas.microsoft.com/office/drawing/2014/main" id="{466812F9-B83B-9525-11D8-4437A4E8ADD9}"/>
                </a:ext>
              </a:extLst>
            </p:cNvPr>
            <p:cNvCxnSpPr/>
            <p:nvPr/>
          </p:nvCxnSpPr>
          <p:spPr bwMode="auto">
            <a:xfrm>
              <a:off x="1828800" y="5105400"/>
              <a:ext cx="2514600" cy="1588"/>
            </a:xfrm>
            <a:prstGeom prst="line">
              <a:avLst/>
            </a:prstGeom>
            <a:solidFill>
              <a:srgbClr val="CD163F"/>
            </a:solidFill>
            <a:ln w="76200" cap="flat" cmpd="sng" algn="ctr">
              <a:solidFill>
                <a:srgbClr val="FFFF00">
                  <a:alpha val="25000"/>
                </a:srgbClr>
              </a:solidFill>
              <a:prstDash val="solid"/>
              <a:round/>
              <a:headEnd type="none" w="med" len="med"/>
              <a:tailEnd type="triangle" w="med" len="med"/>
            </a:ln>
            <a:effectLst/>
          </p:spPr>
        </p:cxnSp>
        <p:cxnSp>
          <p:nvCxnSpPr>
            <p:cNvPr id="95" name="Elbow Connector 59">
              <a:extLst>
                <a:ext uri="{FF2B5EF4-FFF2-40B4-BE49-F238E27FC236}">
                  <a16:creationId xmlns:a16="http://schemas.microsoft.com/office/drawing/2014/main" id="{32593E6A-1C36-4723-4C93-76C9A0408EE2}"/>
                </a:ext>
              </a:extLst>
            </p:cNvPr>
            <p:cNvCxnSpPr/>
            <p:nvPr/>
          </p:nvCxnSpPr>
          <p:spPr bwMode="auto">
            <a:xfrm flipV="1">
              <a:off x="2676071" y="4047067"/>
              <a:ext cx="1663095" cy="1058333"/>
            </a:xfrm>
            <a:prstGeom prst="bentConnector3">
              <a:avLst>
                <a:gd name="adj1" fmla="val -400"/>
              </a:avLst>
            </a:prstGeom>
            <a:solidFill>
              <a:srgbClr val="CD163F"/>
            </a:solidFill>
            <a:ln w="76200" cap="flat" cmpd="sng" algn="ctr">
              <a:solidFill>
                <a:srgbClr val="FFFF00">
                  <a:alpha val="25000"/>
                </a:srgbClr>
              </a:solidFill>
              <a:prstDash val="solid"/>
              <a:round/>
              <a:headEnd type="none" w="med" len="med"/>
              <a:tailEnd type="triangle"/>
            </a:ln>
            <a:effectLst/>
          </p:spPr>
        </p:cxnSp>
        <p:cxnSp>
          <p:nvCxnSpPr>
            <p:cNvPr id="96" name="Elbow Connector 60">
              <a:extLst>
                <a:ext uri="{FF2B5EF4-FFF2-40B4-BE49-F238E27FC236}">
                  <a16:creationId xmlns:a16="http://schemas.microsoft.com/office/drawing/2014/main" id="{941CBB66-7C19-FA36-E48D-C779038A2211}"/>
                </a:ext>
              </a:extLst>
            </p:cNvPr>
            <p:cNvCxnSpPr/>
            <p:nvPr/>
          </p:nvCxnSpPr>
          <p:spPr bwMode="auto">
            <a:xfrm flipV="1">
              <a:off x="2667000" y="2971800"/>
              <a:ext cx="1676400" cy="1066800"/>
            </a:xfrm>
            <a:prstGeom prst="bentConnector3">
              <a:avLst>
                <a:gd name="adj1" fmla="val 0"/>
              </a:avLst>
            </a:prstGeom>
            <a:solidFill>
              <a:srgbClr val="CD163F"/>
            </a:solidFill>
            <a:ln w="76200" cap="flat" cmpd="sng" algn="ctr">
              <a:solidFill>
                <a:srgbClr val="FFFF00">
                  <a:alpha val="25000"/>
                </a:srgbClr>
              </a:solidFill>
              <a:prstDash val="solid"/>
              <a:round/>
              <a:headEnd type="none" w="med" len="med"/>
              <a:tailEnd type="triangle" w="med" len="med"/>
            </a:ln>
            <a:effectLst/>
          </p:spPr>
        </p:cxnSp>
      </p:grpSp>
      <p:grpSp>
        <p:nvGrpSpPr>
          <p:cNvPr id="97" name="Group 190">
            <a:extLst>
              <a:ext uri="{FF2B5EF4-FFF2-40B4-BE49-F238E27FC236}">
                <a16:creationId xmlns:a16="http://schemas.microsoft.com/office/drawing/2014/main" id="{DA6F73CE-4EBC-97CA-55FB-DB70D6055317}"/>
              </a:ext>
            </a:extLst>
          </p:cNvPr>
          <p:cNvGrpSpPr>
            <a:grpSpLocks/>
          </p:cNvGrpSpPr>
          <p:nvPr/>
        </p:nvGrpSpPr>
        <p:grpSpPr bwMode="auto">
          <a:xfrm>
            <a:off x="7004544" y="3420707"/>
            <a:ext cx="1905000" cy="1752600"/>
            <a:chOff x="5029200" y="3048000"/>
            <a:chExt cx="1905000" cy="1752600"/>
          </a:xfrm>
        </p:grpSpPr>
        <p:cxnSp>
          <p:nvCxnSpPr>
            <p:cNvPr id="98" name="Elbow Connector 167">
              <a:extLst>
                <a:ext uri="{FF2B5EF4-FFF2-40B4-BE49-F238E27FC236}">
                  <a16:creationId xmlns:a16="http://schemas.microsoft.com/office/drawing/2014/main" id="{3C5DE16A-3F3F-10CD-599F-2E438C1F27F7}"/>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20000"/>
                </a:srgbClr>
              </a:solidFill>
              <a:round/>
              <a:headEnd/>
              <a:tailEnd type="triangle" w="med" len="med"/>
            </a:ln>
          </p:spPr>
        </p:cxnSp>
        <p:cxnSp>
          <p:nvCxnSpPr>
            <p:cNvPr id="99" name="Elbow Connector 182">
              <a:extLst>
                <a:ext uri="{FF2B5EF4-FFF2-40B4-BE49-F238E27FC236}">
                  <a16:creationId xmlns:a16="http://schemas.microsoft.com/office/drawing/2014/main" id="{2EBC00C6-FE3B-FAE5-1B72-EF966FC028A0}"/>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20000"/>
                </a:srgbClr>
              </a:solidFill>
              <a:round/>
              <a:headEnd/>
              <a:tailEnd type="triangle" w="med" len="med"/>
            </a:ln>
          </p:spPr>
        </p:cxnSp>
      </p:grpSp>
    </p:spTree>
    <p:extLst>
      <p:ext uri="{BB962C8B-B14F-4D97-AF65-F5344CB8AC3E}">
        <p14:creationId xmlns:p14="http://schemas.microsoft.com/office/powerpoint/2010/main" val="197364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583121"/>
          </a:xfrm>
        </p:spPr>
        <p:txBody>
          <a:bodyPr/>
          <a:lstStyle/>
          <a:p>
            <a:pPr marL="0" lvl="0" indent="0" algn="l" rtl="0">
              <a:lnSpc>
                <a:spcPct val="90000"/>
              </a:lnSpc>
              <a:spcBef>
                <a:spcPts val="0"/>
              </a:spcBef>
              <a:spcAft>
                <a:spcPts val="0"/>
              </a:spcAft>
              <a:buClr>
                <a:schemeClr val="lt1"/>
              </a:buClr>
              <a:buSzPts val="2000"/>
              <a:buNone/>
            </a:pPr>
            <a:r>
              <a:rPr lang="en-US" dirty="0"/>
              <a:t>Scalable Redundancy</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8</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cxnSp>
        <p:nvCxnSpPr>
          <p:cNvPr id="7" name="Elbow Connector 167">
            <a:extLst>
              <a:ext uri="{FF2B5EF4-FFF2-40B4-BE49-F238E27FC236}">
                <a16:creationId xmlns:a16="http://schemas.microsoft.com/office/drawing/2014/main" id="{7441818C-B640-0DE5-A84D-EA11636EA678}"/>
              </a:ext>
            </a:extLst>
          </p:cNvPr>
          <p:cNvCxnSpPr>
            <a:cxnSpLocks noChangeShapeType="1"/>
            <a:stCxn id="108" idx="3"/>
          </p:cNvCxnSpPr>
          <p:nvPr/>
        </p:nvCxnSpPr>
        <p:spPr bwMode="auto">
          <a:xfrm flipV="1">
            <a:off x="6921500" y="4161483"/>
            <a:ext cx="1988044" cy="973724"/>
          </a:xfrm>
          <a:prstGeom prst="bentConnector3">
            <a:avLst>
              <a:gd name="adj1" fmla="val 44760"/>
            </a:avLst>
          </a:prstGeom>
          <a:noFill/>
          <a:ln w="76200">
            <a:solidFill>
              <a:srgbClr val="FFFF00"/>
            </a:solidFill>
            <a:round/>
            <a:headEnd/>
            <a:tailEnd type="triangle" w="med" len="med"/>
          </a:ln>
        </p:spPr>
      </p:cxnSp>
      <p:cxnSp>
        <p:nvCxnSpPr>
          <p:cNvPr id="11" name="Elbow Connector 182">
            <a:extLst>
              <a:ext uri="{FF2B5EF4-FFF2-40B4-BE49-F238E27FC236}">
                <a16:creationId xmlns:a16="http://schemas.microsoft.com/office/drawing/2014/main" id="{D2591A2C-829E-D409-5DB7-A2B5B6F0C211}"/>
              </a:ext>
            </a:extLst>
          </p:cNvPr>
          <p:cNvCxnSpPr>
            <a:cxnSpLocks noChangeShapeType="1"/>
          </p:cNvCxnSpPr>
          <p:nvPr/>
        </p:nvCxnSpPr>
        <p:spPr bwMode="auto">
          <a:xfrm flipV="1">
            <a:off x="7842744" y="3316532"/>
            <a:ext cx="1066800" cy="914400"/>
          </a:xfrm>
          <a:prstGeom prst="bentConnector3">
            <a:avLst>
              <a:gd name="adj1" fmla="val -4167"/>
            </a:avLst>
          </a:prstGeom>
          <a:noFill/>
          <a:ln w="76200">
            <a:solidFill>
              <a:srgbClr val="FFFF00"/>
            </a:solidFill>
            <a:round/>
            <a:headEnd/>
            <a:tailEnd type="triangle" w="med" len="med"/>
          </a:ln>
        </p:spPr>
      </p:cxnSp>
      <p:grpSp>
        <p:nvGrpSpPr>
          <p:cNvPr id="12" name="Group 116">
            <a:extLst>
              <a:ext uri="{FF2B5EF4-FFF2-40B4-BE49-F238E27FC236}">
                <a16:creationId xmlns:a16="http://schemas.microsoft.com/office/drawing/2014/main" id="{4E9AC357-832D-0226-234E-64610DE7EEF6}"/>
              </a:ext>
            </a:extLst>
          </p:cNvPr>
          <p:cNvGrpSpPr/>
          <p:nvPr/>
        </p:nvGrpSpPr>
        <p:grpSpPr>
          <a:xfrm>
            <a:off x="3810001" y="3268307"/>
            <a:ext cx="2438399" cy="2135188"/>
            <a:chOff x="1828800" y="2971800"/>
            <a:chExt cx="2514600" cy="2135188"/>
          </a:xfrm>
          <a:effectLst/>
        </p:grpSpPr>
        <p:cxnSp>
          <p:nvCxnSpPr>
            <p:cNvPr id="13" name="Straight Connector 12">
              <a:extLst>
                <a:ext uri="{FF2B5EF4-FFF2-40B4-BE49-F238E27FC236}">
                  <a16:creationId xmlns:a16="http://schemas.microsoft.com/office/drawing/2014/main" id="{5DFA398B-162E-3280-DC00-37292A4A6185}"/>
                </a:ext>
              </a:extLst>
            </p:cNvPr>
            <p:cNvCxnSpPr/>
            <p:nvPr/>
          </p:nvCxnSpPr>
          <p:spPr bwMode="auto">
            <a:xfrm>
              <a:off x="1828800" y="5105400"/>
              <a:ext cx="2514600" cy="1588"/>
            </a:xfrm>
            <a:prstGeom prst="line">
              <a:avLst/>
            </a:prstGeom>
            <a:solidFill>
              <a:srgbClr val="CD163F"/>
            </a:solidFill>
            <a:ln w="76200" cap="flat" cmpd="sng" algn="ctr">
              <a:solidFill>
                <a:srgbClr val="FFFF00">
                  <a:alpha val="25000"/>
                </a:srgbClr>
              </a:solidFill>
              <a:prstDash val="solid"/>
              <a:round/>
              <a:headEnd type="none" w="med" len="med"/>
              <a:tailEnd type="triangle" w="med" len="med"/>
            </a:ln>
            <a:effectLst/>
          </p:spPr>
        </p:cxnSp>
        <p:cxnSp>
          <p:nvCxnSpPr>
            <p:cNvPr id="14" name="Elbow Connector 59">
              <a:extLst>
                <a:ext uri="{FF2B5EF4-FFF2-40B4-BE49-F238E27FC236}">
                  <a16:creationId xmlns:a16="http://schemas.microsoft.com/office/drawing/2014/main" id="{55C9B555-3A88-C5D4-0899-FA3E7DE6FCDD}"/>
                </a:ext>
              </a:extLst>
            </p:cNvPr>
            <p:cNvCxnSpPr/>
            <p:nvPr/>
          </p:nvCxnSpPr>
          <p:spPr bwMode="auto">
            <a:xfrm flipV="1">
              <a:off x="2676071" y="4047067"/>
              <a:ext cx="1663095" cy="1058333"/>
            </a:xfrm>
            <a:prstGeom prst="bentConnector3">
              <a:avLst>
                <a:gd name="adj1" fmla="val -400"/>
              </a:avLst>
            </a:prstGeom>
            <a:solidFill>
              <a:srgbClr val="CD163F"/>
            </a:solidFill>
            <a:ln w="76200" cap="flat" cmpd="sng" algn="ctr">
              <a:solidFill>
                <a:srgbClr val="FFFF00">
                  <a:alpha val="25000"/>
                </a:srgbClr>
              </a:solidFill>
              <a:prstDash val="solid"/>
              <a:round/>
              <a:headEnd type="none" w="med" len="med"/>
              <a:tailEnd type="triangle"/>
            </a:ln>
            <a:effectLst/>
          </p:spPr>
        </p:cxnSp>
        <p:cxnSp>
          <p:nvCxnSpPr>
            <p:cNvPr id="15" name="Elbow Connector 60">
              <a:extLst>
                <a:ext uri="{FF2B5EF4-FFF2-40B4-BE49-F238E27FC236}">
                  <a16:creationId xmlns:a16="http://schemas.microsoft.com/office/drawing/2014/main" id="{4E4C14C1-5971-E560-FA01-1D298BB4ACC7}"/>
                </a:ext>
              </a:extLst>
            </p:cNvPr>
            <p:cNvCxnSpPr/>
            <p:nvPr/>
          </p:nvCxnSpPr>
          <p:spPr bwMode="auto">
            <a:xfrm flipV="1">
              <a:off x="2667000" y="2971800"/>
              <a:ext cx="1676400" cy="1066800"/>
            </a:xfrm>
            <a:prstGeom prst="bentConnector3">
              <a:avLst>
                <a:gd name="adj1" fmla="val 0"/>
              </a:avLst>
            </a:prstGeom>
            <a:solidFill>
              <a:srgbClr val="CD163F"/>
            </a:solidFill>
            <a:ln w="76200" cap="flat" cmpd="sng" algn="ctr">
              <a:solidFill>
                <a:srgbClr val="FFFF00">
                  <a:alpha val="25000"/>
                </a:srgbClr>
              </a:solidFill>
              <a:prstDash val="solid"/>
              <a:round/>
              <a:headEnd type="none" w="med" len="med"/>
              <a:tailEnd type="triangle" w="med" len="med"/>
            </a:ln>
            <a:effectLst/>
          </p:spPr>
        </p:cxnSp>
      </p:grpSp>
      <p:cxnSp>
        <p:nvCxnSpPr>
          <p:cNvPr id="16" name="Elbow Connector 158">
            <a:extLst>
              <a:ext uri="{FF2B5EF4-FFF2-40B4-BE49-F238E27FC236}">
                <a16:creationId xmlns:a16="http://schemas.microsoft.com/office/drawing/2014/main" id="{BE4F1D38-7AF1-D1D4-9C61-485A3BB55577}"/>
              </a:ext>
            </a:extLst>
          </p:cNvPr>
          <p:cNvCxnSpPr>
            <a:cxnSpLocks noChangeShapeType="1"/>
          </p:cNvCxnSpPr>
          <p:nvPr/>
        </p:nvCxnSpPr>
        <p:spPr bwMode="auto">
          <a:xfrm>
            <a:off x="7620000" y="2734907"/>
            <a:ext cx="1295400" cy="914400"/>
          </a:xfrm>
          <a:prstGeom prst="bentConnector3">
            <a:avLst>
              <a:gd name="adj1" fmla="val 50000"/>
            </a:avLst>
          </a:prstGeom>
          <a:noFill/>
          <a:ln w="76200">
            <a:solidFill>
              <a:srgbClr val="6AF027"/>
            </a:solidFill>
            <a:round/>
            <a:headEnd/>
            <a:tailEnd type="triangle" w="med" len="med"/>
          </a:ln>
          <a:effectLst/>
        </p:spPr>
      </p:cxnSp>
      <p:cxnSp>
        <p:nvCxnSpPr>
          <p:cNvPr id="30" name="Elbow Connector 43">
            <a:extLst>
              <a:ext uri="{FF2B5EF4-FFF2-40B4-BE49-F238E27FC236}">
                <a16:creationId xmlns:a16="http://schemas.microsoft.com/office/drawing/2014/main" id="{2F62AE9B-C8C6-40FF-5386-5075CCCED57D}"/>
              </a:ext>
            </a:extLst>
          </p:cNvPr>
          <p:cNvCxnSpPr>
            <a:cxnSpLocks noChangeShapeType="1"/>
          </p:cNvCxnSpPr>
          <p:nvPr/>
        </p:nvCxnSpPr>
        <p:spPr bwMode="auto">
          <a:xfrm>
            <a:off x="2366964" y="2811107"/>
            <a:ext cx="833437" cy="1282700"/>
          </a:xfrm>
          <a:prstGeom prst="bentConnector3">
            <a:avLst>
              <a:gd name="adj1" fmla="val 50000"/>
            </a:avLst>
          </a:prstGeom>
          <a:noFill/>
          <a:ln w="76200">
            <a:solidFill>
              <a:srgbClr val="6AF027"/>
            </a:solidFill>
            <a:round/>
            <a:headEnd/>
            <a:tailEnd type="triangle" w="med" len="med"/>
          </a:ln>
        </p:spPr>
      </p:cxnSp>
      <p:cxnSp>
        <p:nvCxnSpPr>
          <p:cNvPr id="31" name="Straight Connector 44">
            <a:extLst>
              <a:ext uri="{FF2B5EF4-FFF2-40B4-BE49-F238E27FC236}">
                <a16:creationId xmlns:a16="http://schemas.microsoft.com/office/drawing/2014/main" id="{FE6A8C78-9982-4931-9CF7-95DEE7D6CE8E}"/>
              </a:ext>
            </a:extLst>
          </p:cNvPr>
          <p:cNvCxnSpPr>
            <a:cxnSpLocks noChangeShapeType="1"/>
          </p:cNvCxnSpPr>
          <p:nvPr/>
        </p:nvCxnSpPr>
        <p:spPr bwMode="auto">
          <a:xfrm>
            <a:off x="2362200" y="2811107"/>
            <a:ext cx="833438" cy="1588"/>
          </a:xfrm>
          <a:prstGeom prst="line">
            <a:avLst/>
          </a:prstGeom>
          <a:noFill/>
          <a:ln w="76200">
            <a:solidFill>
              <a:srgbClr val="6AF027"/>
            </a:solidFill>
            <a:round/>
            <a:headEnd/>
            <a:tailEnd type="triangle" w="med" len="med"/>
          </a:ln>
        </p:spPr>
      </p:cxnSp>
      <p:cxnSp>
        <p:nvCxnSpPr>
          <p:cNvPr id="32" name="Elbow Connector 46">
            <a:extLst>
              <a:ext uri="{FF2B5EF4-FFF2-40B4-BE49-F238E27FC236}">
                <a16:creationId xmlns:a16="http://schemas.microsoft.com/office/drawing/2014/main" id="{6E0B510C-C236-D4FE-7087-B1F724EE07A1}"/>
              </a:ext>
            </a:extLst>
          </p:cNvPr>
          <p:cNvCxnSpPr>
            <a:cxnSpLocks noChangeShapeType="1"/>
          </p:cNvCxnSpPr>
          <p:nvPr/>
        </p:nvCxnSpPr>
        <p:spPr bwMode="auto">
          <a:xfrm>
            <a:off x="2819400" y="4093808"/>
            <a:ext cx="376238" cy="1069975"/>
          </a:xfrm>
          <a:prstGeom prst="bentConnector3">
            <a:avLst>
              <a:gd name="adj1" fmla="val -9324"/>
            </a:avLst>
          </a:prstGeom>
          <a:noFill/>
          <a:ln w="76200">
            <a:solidFill>
              <a:srgbClr val="6AF027">
                <a:alpha val="20000"/>
              </a:srgbClr>
            </a:solidFill>
            <a:round/>
            <a:headEnd/>
            <a:tailEnd type="triangle" w="med" len="med"/>
          </a:ln>
        </p:spPr>
      </p:cxnSp>
      <p:sp>
        <p:nvSpPr>
          <p:cNvPr id="33" name="Rectangle 32">
            <a:extLst>
              <a:ext uri="{FF2B5EF4-FFF2-40B4-BE49-F238E27FC236}">
                <a16:creationId xmlns:a16="http://schemas.microsoft.com/office/drawing/2014/main" id="{4474D416-96CC-91F4-3BE8-0858131E7C70}"/>
              </a:ext>
            </a:extLst>
          </p:cNvPr>
          <p:cNvSpPr/>
          <p:nvPr/>
        </p:nvSpPr>
        <p:spPr bwMode="auto">
          <a:xfrm>
            <a:off x="5791200" y="2201507"/>
            <a:ext cx="16764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4" name="Rectangle 33">
            <a:extLst>
              <a:ext uri="{FF2B5EF4-FFF2-40B4-BE49-F238E27FC236}">
                <a16:creationId xmlns:a16="http://schemas.microsoft.com/office/drawing/2014/main" id="{1F8597A1-75E1-0CA6-6B4E-C50D0609B9DE}"/>
              </a:ext>
            </a:extLst>
          </p:cNvPr>
          <p:cNvSpPr>
            <a:spLocks noChangeArrowheads="1"/>
          </p:cNvSpPr>
          <p:nvPr/>
        </p:nvSpPr>
        <p:spPr bwMode="auto">
          <a:xfrm>
            <a:off x="32131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5" name="Rectangle 34">
            <a:extLst>
              <a:ext uri="{FF2B5EF4-FFF2-40B4-BE49-F238E27FC236}">
                <a16:creationId xmlns:a16="http://schemas.microsoft.com/office/drawing/2014/main" id="{3908CAD1-AB26-3502-F3FD-3040940EAB7B}"/>
              </a:ext>
            </a:extLst>
          </p:cNvPr>
          <p:cNvSpPr>
            <a:spLocks noChangeArrowheads="1"/>
          </p:cNvSpPr>
          <p:nvPr/>
        </p:nvSpPr>
        <p:spPr bwMode="auto">
          <a:xfrm>
            <a:off x="63119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6" name="Rectangle 35">
            <a:extLst>
              <a:ext uri="{FF2B5EF4-FFF2-40B4-BE49-F238E27FC236}">
                <a16:creationId xmlns:a16="http://schemas.microsoft.com/office/drawing/2014/main" id="{8A81EEE1-DE0A-693E-390E-2D3358DE2308}"/>
              </a:ext>
            </a:extLst>
          </p:cNvPr>
          <p:cNvSpPr>
            <a:spLocks noChangeArrowheads="1"/>
          </p:cNvSpPr>
          <p:nvPr/>
        </p:nvSpPr>
        <p:spPr bwMode="auto">
          <a:xfrm>
            <a:off x="8915400" y="23539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7" name="Rectangle 36">
            <a:extLst>
              <a:ext uri="{FF2B5EF4-FFF2-40B4-BE49-F238E27FC236}">
                <a16:creationId xmlns:a16="http://schemas.microsoft.com/office/drawing/2014/main" id="{CB142E86-6A55-56A3-4634-88FC9EF8AB5A}"/>
              </a:ext>
            </a:extLst>
          </p:cNvPr>
          <p:cNvSpPr>
            <a:spLocks noChangeArrowheads="1"/>
          </p:cNvSpPr>
          <p:nvPr/>
        </p:nvSpPr>
        <p:spPr bwMode="auto">
          <a:xfrm>
            <a:off x="3213100" y="34207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8" name="Rectangle 37">
            <a:extLst>
              <a:ext uri="{FF2B5EF4-FFF2-40B4-BE49-F238E27FC236}">
                <a16:creationId xmlns:a16="http://schemas.microsoft.com/office/drawing/2014/main" id="{9B83FE89-8C9D-1239-1DD8-9A09BF0BBBCE}"/>
              </a:ext>
            </a:extLst>
          </p:cNvPr>
          <p:cNvSpPr>
            <a:spLocks noChangeArrowheads="1"/>
          </p:cNvSpPr>
          <p:nvPr/>
        </p:nvSpPr>
        <p:spPr bwMode="auto">
          <a:xfrm>
            <a:off x="6318250" y="3500909"/>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39" name="Rectangle 38">
            <a:extLst>
              <a:ext uri="{FF2B5EF4-FFF2-40B4-BE49-F238E27FC236}">
                <a16:creationId xmlns:a16="http://schemas.microsoft.com/office/drawing/2014/main" id="{53F1AEF3-AD90-6E3F-49AE-815C1EC6AE40}"/>
              </a:ext>
            </a:extLst>
          </p:cNvPr>
          <p:cNvSpPr>
            <a:spLocks noChangeArrowheads="1"/>
          </p:cNvSpPr>
          <p:nvPr/>
        </p:nvSpPr>
        <p:spPr bwMode="auto">
          <a:xfrm>
            <a:off x="8915400" y="3420707"/>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0" name="Rectangle 39">
            <a:extLst>
              <a:ext uri="{FF2B5EF4-FFF2-40B4-BE49-F238E27FC236}">
                <a16:creationId xmlns:a16="http://schemas.microsoft.com/office/drawing/2014/main" id="{C4E2DDEC-D51F-7E82-B179-936D5D67B636}"/>
              </a:ext>
            </a:extLst>
          </p:cNvPr>
          <p:cNvSpPr>
            <a:spLocks noChangeArrowheads="1"/>
          </p:cNvSpPr>
          <p:nvPr/>
        </p:nvSpPr>
        <p:spPr bwMode="auto">
          <a:xfrm>
            <a:off x="3213100" y="4512907"/>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1" name="Rectangle 40">
            <a:extLst>
              <a:ext uri="{FF2B5EF4-FFF2-40B4-BE49-F238E27FC236}">
                <a16:creationId xmlns:a16="http://schemas.microsoft.com/office/drawing/2014/main" id="{1A61437C-8093-015A-CAF7-45BFE09EB7C8}"/>
              </a:ext>
            </a:extLst>
          </p:cNvPr>
          <p:cNvSpPr>
            <a:spLocks noChangeArrowheads="1"/>
          </p:cNvSpPr>
          <p:nvPr/>
        </p:nvSpPr>
        <p:spPr bwMode="auto">
          <a:xfrm>
            <a:off x="6311900" y="4639907"/>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nvGrpSpPr>
          <p:cNvPr id="69" name="Group 65">
            <a:extLst>
              <a:ext uri="{FF2B5EF4-FFF2-40B4-BE49-F238E27FC236}">
                <a16:creationId xmlns:a16="http://schemas.microsoft.com/office/drawing/2014/main" id="{44168B7D-B59C-5520-EE30-3A2AFF3123FE}"/>
              </a:ext>
            </a:extLst>
          </p:cNvPr>
          <p:cNvGrpSpPr/>
          <p:nvPr/>
        </p:nvGrpSpPr>
        <p:grpSpPr>
          <a:xfrm>
            <a:off x="3810000" y="2734907"/>
            <a:ext cx="2501900" cy="2352844"/>
            <a:chOff x="1854200" y="2571750"/>
            <a:chExt cx="2501900" cy="2352844"/>
          </a:xfrm>
          <a:effectLst/>
        </p:grpSpPr>
        <p:cxnSp>
          <p:nvCxnSpPr>
            <p:cNvPr id="70" name="Elbow Connector 19">
              <a:extLst>
                <a:ext uri="{FF2B5EF4-FFF2-40B4-BE49-F238E27FC236}">
                  <a16:creationId xmlns:a16="http://schemas.microsoft.com/office/drawing/2014/main" id="{4B53FE2C-02E1-2EBE-823D-155791607BC9}"/>
                </a:ext>
              </a:extLst>
            </p:cNvPr>
            <p:cNvCxnSpPr/>
            <p:nvPr/>
          </p:nvCxnSpPr>
          <p:spPr bwMode="auto">
            <a:xfrm>
              <a:off x="1866900" y="2571750"/>
              <a:ext cx="2489200" cy="1282700"/>
            </a:xfrm>
            <a:prstGeom prst="bentConnector3">
              <a:avLst>
                <a:gd name="adj1" fmla="val 50000"/>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71" name="Straight Connector 70">
              <a:extLst>
                <a:ext uri="{FF2B5EF4-FFF2-40B4-BE49-F238E27FC236}">
                  <a16:creationId xmlns:a16="http://schemas.microsoft.com/office/drawing/2014/main" id="{9C7F85CC-1050-4645-6C40-08767B3C3034}"/>
                </a:ext>
              </a:extLst>
            </p:cNvPr>
            <p:cNvCxnSpPr/>
            <p:nvPr/>
          </p:nvCxnSpPr>
          <p:spPr bwMode="auto">
            <a:xfrm>
              <a:off x="1854200" y="2571750"/>
              <a:ext cx="2489200" cy="1588"/>
            </a:xfrm>
            <a:prstGeom prst="line">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72" name="Elbow Connector 21">
              <a:extLst>
                <a:ext uri="{FF2B5EF4-FFF2-40B4-BE49-F238E27FC236}">
                  <a16:creationId xmlns:a16="http://schemas.microsoft.com/office/drawing/2014/main" id="{E4A85EC1-3840-663C-670F-89F54BC88079}"/>
                </a:ext>
              </a:extLst>
            </p:cNvPr>
            <p:cNvCxnSpPr/>
            <p:nvPr/>
          </p:nvCxnSpPr>
          <p:spPr bwMode="auto">
            <a:xfrm>
              <a:off x="3219450" y="3854450"/>
              <a:ext cx="1123950" cy="1070144"/>
            </a:xfrm>
            <a:prstGeom prst="bentConnector3">
              <a:avLst>
                <a:gd name="adj1" fmla="val -9322"/>
              </a:avLst>
            </a:prstGeom>
            <a:solidFill>
              <a:srgbClr val="CD163F"/>
            </a:solidFill>
            <a:ln w="76200" cap="flat" cmpd="sng" algn="ctr">
              <a:solidFill>
                <a:srgbClr val="6AF027"/>
              </a:solidFill>
              <a:prstDash val="solid"/>
              <a:round/>
              <a:headEnd type="none" w="med" len="med"/>
              <a:tailEnd type="triangle"/>
            </a:ln>
            <a:effectLst/>
          </p:spPr>
        </p:cxnSp>
      </p:grpSp>
      <p:cxnSp>
        <p:nvCxnSpPr>
          <p:cNvPr id="73" name="Straight Connector 72">
            <a:extLst>
              <a:ext uri="{FF2B5EF4-FFF2-40B4-BE49-F238E27FC236}">
                <a16:creationId xmlns:a16="http://schemas.microsoft.com/office/drawing/2014/main" id="{F2F156DA-1076-947D-E0AB-3B6FBCEA889D}"/>
              </a:ext>
            </a:extLst>
          </p:cNvPr>
          <p:cNvCxnSpPr/>
          <p:nvPr/>
        </p:nvCxnSpPr>
        <p:spPr bwMode="auto">
          <a:xfrm>
            <a:off x="3810000" y="3801707"/>
            <a:ext cx="2514600" cy="1588"/>
          </a:xfrm>
          <a:prstGeom prst="line">
            <a:avLst/>
          </a:prstGeom>
          <a:solidFill>
            <a:srgbClr val="CD163F"/>
          </a:solidFill>
          <a:ln w="76200" cap="flat" cmpd="sng" algn="ctr">
            <a:solidFill>
              <a:srgbClr val="FF0000"/>
            </a:solidFill>
            <a:prstDash val="solid"/>
            <a:round/>
            <a:headEnd type="none" w="med" len="med"/>
            <a:tailEnd type="triangle" w="med" len="med"/>
          </a:ln>
          <a:effectLst/>
        </p:spPr>
      </p:cxnSp>
      <p:cxnSp>
        <p:nvCxnSpPr>
          <p:cNvPr id="74" name="Elbow Connector 24">
            <a:extLst>
              <a:ext uri="{FF2B5EF4-FFF2-40B4-BE49-F238E27FC236}">
                <a16:creationId xmlns:a16="http://schemas.microsoft.com/office/drawing/2014/main" id="{2CAA25B1-0D86-33D7-A297-5F72302C6839}"/>
              </a:ext>
            </a:extLst>
          </p:cNvPr>
          <p:cNvCxnSpPr/>
          <p:nvPr/>
        </p:nvCxnSpPr>
        <p:spPr bwMode="auto">
          <a:xfrm flipV="1">
            <a:off x="4907056" y="2988907"/>
            <a:ext cx="1399054" cy="812800"/>
          </a:xfrm>
          <a:prstGeom prst="bentConnector3">
            <a:avLst>
              <a:gd name="adj1" fmla="val 1542"/>
            </a:avLst>
          </a:prstGeom>
          <a:solidFill>
            <a:srgbClr val="CD163F"/>
          </a:solidFill>
          <a:ln w="76200" cap="flat" cmpd="sng" algn="ctr">
            <a:solidFill>
              <a:srgbClr val="FF0000"/>
            </a:solidFill>
            <a:prstDash val="solid"/>
            <a:round/>
            <a:headEnd type="none" w="med" len="med"/>
            <a:tailEnd type="triangle"/>
          </a:ln>
          <a:effectLst/>
        </p:spPr>
      </p:cxnSp>
      <p:cxnSp>
        <p:nvCxnSpPr>
          <p:cNvPr id="75" name="Elbow Connector 25">
            <a:extLst>
              <a:ext uri="{FF2B5EF4-FFF2-40B4-BE49-F238E27FC236}">
                <a16:creationId xmlns:a16="http://schemas.microsoft.com/office/drawing/2014/main" id="{3D16BD49-6B15-27F4-D610-7D75456947CD}"/>
              </a:ext>
            </a:extLst>
          </p:cNvPr>
          <p:cNvCxnSpPr/>
          <p:nvPr/>
        </p:nvCxnSpPr>
        <p:spPr bwMode="auto">
          <a:xfrm>
            <a:off x="4919382" y="3801707"/>
            <a:ext cx="1405218" cy="1066800"/>
          </a:xfrm>
          <a:prstGeom prst="bentConnector3">
            <a:avLst>
              <a:gd name="adj1" fmla="val 439"/>
            </a:avLst>
          </a:prstGeom>
          <a:solidFill>
            <a:srgbClr val="CD163F"/>
          </a:solidFill>
          <a:ln w="76200" cap="flat" cmpd="sng" algn="ctr">
            <a:solidFill>
              <a:srgbClr val="FF0000"/>
            </a:solidFill>
            <a:prstDash val="solid"/>
            <a:round/>
            <a:headEnd type="none" w="med" len="med"/>
            <a:tailEnd type="triangle"/>
          </a:ln>
          <a:effectLst/>
        </p:spPr>
      </p:cxnSp>
      <p:cxnSp>
        <p:nvCxnSpPr>
          <p:cNvPr id="76" name="Straight Connector 91">
            <a:extLst>
              <a:ext uri="{FF2B5EF4-FFF2-40B4-BE49-F238E27FC236}">
                <a16:creationId xmlns:a16="http://schemas.microsoft.com/office/drawing/2014/main" id="{9BE2E616-3EED-BAFA-BBA9-9778D7A7907E}"/>
              </a:ext>
            </a:extLst>
          </p:cNvPr>
          <p:cNvCxnSpPr>
            <a:cxnSpLocks noChangeShapeType="1"/>
          </p:cNvCxnSpPr>
          <p:nvPr/>
        </p:nvCxnSpPr>
        <p:spPr bwMode="auto">
          <a:xfrm>
            <a:off x="3733800" y="5401907"/>
            <a:ext cx="2514600" cy="1588"/>
          </a:xfrm>
          <a:prstGeom prst="line">
            <a:avLst/>
          </a:prstGeom>
          <a:noFill/>
          <a:ln w="76200">
            <a:solidFill>
              <a:srgbClr val="FFFF00">
                <a:alpha val="3922"/>
              </a:srgbClr>
            </a:solidFill>
            <a:round/>
            <a:headEnd/>
            <a:tailEnd type="triangle" w="med" len="med"/>
          </a:ln>
        </p:spPr>
      </p:cxnSp>
      <p:cxnSp>
        <p:nvCxnSpPr>
          <p:cNvPr id="77" name="Elbow Connector 99">
            <a:extLst>
              <a:ext uri="{FF2B5EF4-FFF2-40B4-BE49-F238E27FC236}">
                <a16:creationId xmlns:a16="http://schemas.microsoft.com/office/drawing/2014/main" id="{65652D7E-8E97-8FA2-ABE5-CDEEC570485D}"/>
              </a:ext>
            </a:extLst>
          </p:cNvPr>
          <p:cNvCxnSpPr>
            <a:cxnSpLocks noChangeShapeType="1"/>
          </p:cNvCxnSpPr>
          <p:nvPr/>
        </p:nvCxnSpPr>
        <p:spPr bwMode="auto">
          <a:xfrm flipV="1">
            <a:off x="4581526" y="4343045"/>
            <a:ext cx="1662113" cy="1058862"/>
          </a:xfrm>
          <a:prstGeom prst="bentConnector3">
            <a:avLst>
              <a:gd name="adj1" fmla="val -398"/>
            </a:avLst>
          </a:prstGeom>
          <a:noFill/>
          <a:ln w="76200">
            <a:solidFill>
              <a:srgbClr val="FFFF00">
                <a:alpha val="3922"/>
              </a:srgbClr>
            </a:solidFill>
            <a:round/>
            <a:headEnd/>
            <a:tailEnd type="triangle" w="med" len="med"/>
          </a:ln>
        </p:spPr>
      </p:cxnSp>
      <p:cxnSp>
        <p:nvCxnSpPr>
          <p:cNvPr id="78" name="Elbow Connector 104">
            <a:extLst>
              <a:ext uri="{FF2B5EF4-FFF2-40B4-BE49-F238E27FC236}">
                <a16:creationId xmlns:a16="http://schemas.microsoft.com/office/drawing/2014/main" id="{5CD1A3EE-4041-1424-E7A3-BB11BE69429C}"/>
              </a:ext>
            </a:extLst>
          </p:cNvPr>
          <p:cNvCxnSpPr>
            <a:cxnSpLocks noChangeShapeType="1"/>
          </p:cNvCxnSpPr>
          <p:nvPr/>
        </p:nvCxnSpPr>
        <p:spPr bwMode="auto">
          <a:xfrm flipV="1">
            <a:off x="4572000" y="3268307"/>
            <a:ext cx="1676400" cy="1066800"/>
          </a:xfrm>
          <a:prstGeom prst="bentConnector3">
            <a:avLst>
              <a:gd name="adj1" fmla="val 0"/>
            </a:avLst>
          </a:prstGeom>
          <a:noFill/>
          <a:ln w="76200">
            <a:solidFill>
              <a:srgbClr val="FFFF00">
                <a:alpha val="3922"/>
              </a:srgbClr>
            </a:solidFill>
            <a:round/>
            <a:headEnd/>
            <a:tailEnd type="triangle" w="med" len="med"/>
          </a:ln>
        </p:spPr>
      </p:cxnSp>
      <p:cxnSp>
        <p:nvCxnSpPr>
          <p:cNvPr id="79" name="Straight Connector 121">
            <a:extLst>
              <a:ext uri="{FF2B5EF4-FFF2-40B4-BE49-F238E27FC236}">
                <a16:creationId xmlns:a16="http://schemas.microsoft.com/office/drawing/2014/main" id="{71F5FEDA-BCBF-28F3-BC5A-49C98AF164F3}"/>
              </a:ext>
            </a:extLst>
          </p:cNvPr>
          <p:cNvCxnSpPr>
            <a:cxnSpLocks noChangeShapeType="1"/>
          </p:cNvCxnSpPr>
          <p:nvPr/>
        </p:nvCxnSpPr>
        <p:spPr bwMode="auto">
          <a:xfrm>
            <a:off x="6934200" y="2734907"/>
            <a:ext cx="1981200" cy="1588"/>
          </a:xfrm>
          <a:prstGeom prst="line">
            <a:avLst/>
          </a:prstGeom>
          <a:noFill/>
          <a:ln w="76200">
            <a:solidFill>
              <a:srgbClr val="6AF027"/>
            </a:solidFill>
            <a:round/>
            <a:headEnd/>
            <a:tailEnd type="triangle" w="med" len="med"/>
          </a:ln>
          <a:effectLst/>
        </p:spPr>
      </p:cxnSp>
      <p:cxnSp>
        <p:nvCxnSpPr>
          <p:cNvPr id="80" name="Straight Arrow Connector 141">
            <a:extLst>
              <a:ext uri="{FF2B5EF4-FFF2-40B4-BE49-F238E27FC236}">
                <a16:creationId xmlns:a16="http://schemas.microsoft.com/office/drawing/2014/main" id="{945A0792-1F14-6B3D-84F5-31EDF0F6DBB8}"/>
              </a:ext>
            </a:extLst>
          </p:cNvPr>
          <p:cNvCxnSpPr>
            <a:cxnSpLocks noChangeShapeType="1"/>
          </p:cNvCxnSpPr>
          <p:nvPr/>
        </p:nvCxnSpPr>
        <p:spPr bwMode="auto">
          <a:xfrm flipV="1">
            <a:off x="6946900" y="3877907"/>
            <a:ext cx="1968500" cy="6350"/>
          </a:xfrm>
          <a:prstGeom prst="straightConnector1">
            <a:avLst/>
          </a:prstGeom>
          <a:noFill/>
          <a:ln w="76200">
            <a:solidFill>
              <a:srgbClr val="FF0000"/>
            </a:solidFill>
            <a:round/>
            <a:headEnd/>
            <a:tailEnd type="triangle" w="med" len="med"/>
          </a:ln>
        </p:spPr>
      </p:cxnSp>
      <p:cxnSp>
        <p:nvCxnSpPr>
          <p:cNvPr id="81" name="Elbow Connector 160">
            <a:extLst>
              <a:ext uri="{FF2B5EF4-FFF2-40B4-BE49-F238E27FC236}">
                <a16:creationId xmlns:a16="http://schemas.microsoft.com/office/drawing/2014/main" id="{3C5BBEF4-15BF-115F-DD18-6EAE83CAEEB6}"/>
              </a:ext>
            </a:extLst>
          </p:cNvPr>
          <p:cNvCxnSpPr>
            <a:cxnSpLocks noChangeShapeType="1"/>
          </p:cNvCxnSpPr>
          <p:nvPr/>
        </p:nvCxnSpPr>
        <p:spPr bwMode="auto">
          <a:xfrm flipV="1">
            <a:off x="7940233" y="3039707"/>
            <a:ext cx="975167" cy="844550"/>
          </a:xfrm>
          <a:prstGeom prst="bentConnector3">
            <a:avLst>
              <a:gd name="adj1" fmla="val 9644"/>
            </a:avLst>
          </a:prstGeom>
          <a:noFill/>
          <a:ln w="76200">
            <a:solidFill>
              <a:srgbClr val="FF0000"/>
            </a:solidFill>
            <a:round/>
            <a:headEnd/>
            <a:tailEnd type="triangle" w="med" len="med"/>
          </a:ln>
        </p:spPr>
      </p:cxnSp>
      <p:grpSp>
        <p:nvGrpSpPr>
          <p:cNvPr id="82" name="Group 190">
            <a:extLst>
              <a:ext uri="{FF2B5EF4-FFF2-40B4-BE49-F238E27FC236}">
                <a16:creationId xmlns:a16="http://schemas.microsoft.com/office/drawing/2014/main" id="{0EA1702D-6B8D-C988-F8F0-3F25115D4106}"/>
              </a:ext>
            </a:extLst>
          </p:cNvPr>
          <p:cNvGrpSpPr>
            <a:grpSpLocks/>
          </p:cNvGrpSpPr>
          <p:nvPr/>
        </p:nvGrpSpPr>
        <p:grpSpPr bwMode="auto">
          <a:xfrm>
            <a:off x="7010400" y="3268307"/>
            <a:ext cx="1905000" cy="1752600"/>
            <a:chOff x="5029200" y="3048000"/>
            <a:chExt cx="1905000" cy="1752600"/>
          </a:xfrm>
        </p:grpSpPr>
        <p:cxnSp>
          <p:nvCxnSpPr>
            <p:cNvPr id="83" name="Elbow Connector 167">
              <a:extLst>
                <a:ext uri="{FF2B5EF4-FFF2-40B4-BE49-F238E27FC236}">
                  <a16:creationId xmlns:a16="http://schemas.microsoft.com/office/drawing/2014/main" id="{0EB91AA2-9393-771B-675C-80485FB9EA9A}"/>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3922"/>
                </a:srgbClr>
              </a:solidFill>
              <a:round/>
              <a:headEnd/>
              <a:tailEnd type="triangle" w="med" len="med"/>
            </a:ln>
          </p:spPr>
        </p:cxnSp>
        <p:cxnSp>
          <p:nvCxnSpPr>
            <p:cNvPr id="84" name="Elbow Connector 182">
              <a:extLst>
                <a:ext uri="{FF2B5EF4-FFF2-40B4-BE49-F238E27FC236}">
                  <a16:creationId xmlns:a16="http://schemas.microsoft.com/office/drawing/2014/main" id="{92DCC826-7ED9-F270-9A6F-675E93950166}"/>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3922"/>
                </a:srgbClr>
              </a:solidFill>
              <a:round/>
              <a:headEnd/>
              <a:tailEnd type="triangle" w="med" len="med"/>
            </a:ln>
          </p:spPr>
        </p:cxnSp>
      </p:grpSp>
      <p:sp>
        <p:nvSpPr>
          <p:cNvPr id="85" name="Rectangle 84">
            <a:extLst>
              <a:ext uri="{FF2B5EF4-FFF2-40B4-BE49-F238E27FC236}">
                <a16:creationId xmlns:a16="http://schemas.microsoft.com/office/drawing/2014/main" id="{93733DE0-7CD7-E75A-F30E-A88734FD5E67}"/>
              </a:ext>
            </a:extLst>
          </p:cNvPr>
          <p:cNvSpPr/>
          <p:nvPr/>
        </p:nvSpPr>
        <p:spPr bwMode="auto">
          <a:xfrm>
            <a:off x="8484242" y="2201507"/>
            <a:ext cx="1955157"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86" name="Rectangle 85">
            <a:extLst>
              <a:ext uri="{FF2B5EF4-FFF2-40B4-BE49-F238E27FC236}">
                <a16:creationId xmlns:a16="http://schemas.microsoft.com/office/drawing/2014/main" id="{C73E0CEF-45AE-0049-7FBA-2579D7F6CB85}"/>
              </a:ext>
            </a:extLst>
          </p:cNvPr>
          <p:cNvSpPr/>
          <p:nvPr/>
        </p:nvSpPr>
        <p:spPr bwMode="auto">
          <a:xfrm>
            <a:off x="1752600" y="2201507"/>
            <a:ext cx="27432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87" name="Rounded Rectangle 39">
            <a:extLst>
              <a:ext uri="{FF2B5EF4-FFF2-40B4-BE49-F238E27FC236}">
                <a16:creationId xmlns:a16="http://schemas.microsoft.com/office/drawing/2014/main" id="{DB417878-B8C2-E668-752F-E0A43D0A7F81}"/>
              </a:ext>
            </a:extLst>
          </p:cNvPr>
          <p:cNvSpPr>
            <a:spLocks noChangeArrowheads="1"/>
          </p:cNvSpPr>
          <p:nvPr/>
        </p:nvSpPr>
        <p:spPr bwMode="auto">
          <a:xfrm>
            <a:off x="3175005"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I/P</a:t>
            </a:r>
          </a:p>
        </p:txBody>
      </p:sp>
      <p:sp>
        <p:nvSpPr>
          <p:cNvPr id="88" name="Rounded Rectangle 40">
            <a:extLst>
              <a:ext uri="{FF2B5EF4-FFF2-40B4-BE49-F238E27FC236}">
                <a16:creationId xmlns:a16="http://schemas.microsoft.com/office/drawing/2014/main" id="{4785C6A9-5B82-8551-071C-A0B86A3562E4}"/>
              </a:ext>
            </a:extLst>
          </p:cNvPr>
          <p:cNvSpPr>
            <a:spLocks noChangeArrowheads="1"/>
          </p:cNvSpPr>
          <p:nvPr/>
        </p:nvSpPr>
        <p:spPr bwMode="auto">
          <a:xfrm>
            <a:off x="6248400"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CPU</a:t>
            </a:r>
          </a:p>
        </p:txBody>
      </p:sp>
      <p:sp>
        <p:nvSpPr>
          <p:cNvPr id="89" name="Rounded Rectangle 41">
            <a:extLst>
              <a:ext uri="{FF2B5EF4-FFF2-40B4-BE49-F238E27FC236}">
                <a16:creationId xmlns:a16="http://schemas.microsoft.com/office/drawing/2014/main" id="{ED8F14A0-4B91-50F0-50EB-8B34A63BFC9F}"/>
              </a:ext>
            </a:extLst>
          </p:cNvPr>
          <p:cNvSpPr>
            <a:spLocks noChangeArrowheads="1"/>
          </p:cNvSpPr>
          <p:nvPr/>
        </p:nvSpPr>
        <p:spPr bwMode="auto">
          <a:xfrm>
            <a:off x="8850492" y="5782907"/>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O/P</a:t>
            </a:r>
          </a:p>
        </p:txBody>
      </p:sp>
      <p:pic>
        <p:nvPicPr>
          <p:cNvPr id="90" name="Picture 89" descr="input.png">
            <a:extLst>
              <a:ext uri="{FF2B5EF4-FFF2-40B4-BE49-F238E27FC236}">
                <a16:creationId xmlns:a16="http://schemas.microsoft.com/office/drawing/2014/main" id="{CE99DA96-43D9-7FC5-CC47-656878440A8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614" y="2392007"/>
            <a:ext cx="272527" cy="914400"/>
          </a:xfrm>
          <a:prstGeom prst="rect">
            <a:avLst/>
          </a:prstGeom>
          <a:noFill/>
          <a:ln w="9525">
            <a:noFill/>
            <a:miter lim="800000"/>
            <a:headEnd/>
            <a:tailEnd/>
          </a:ln>
        </p:spPr>
      </p:pic>
      <p:pic>
        <p:nvPicPr>
          <p:cNvPr id="91" name="Picture 90" descr="cpu.png">
            <a:extLst>
              <a:ext uri="{FF2B5EF4-FFF2-40B4-BE49-F238E27FC236}">
                <a16:creationId xmlns:a16="http://schemas.microsoft.com/office/drawing/2014/main" id="{64E2C95C-DAD1-73E1-D956-2446BEB210A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392007"/>
            <a:ext cx="278296" cy="914400"/>
          </a:xfrm>
          <a:prstGeom prst="rect">
            <a:avLst/>
          </a:prstGeom>
          <a:noFill/>
          <a:ln w="9525">
            <a:noFill/>
            <a:miter lim="800000"/>
            <a:headEnd/>
            <a:tailEnd/>
          </a:ln>
        </p:spPr>
      </p:pic>
      <p:pic>
        <p:nvPicPr>
          <p:cNvPr id="100" name="Picture 99" descr="input.png">
            <a:extLst>
              <a:ext uri="{FF2B5EF4-FFF2-40B4-BE49-F238E27FC236}">
                <a16:creationId xmlns:a16="http://schemas.microsoft.com/office/drawing/2014/main" id="{C35C32BA-BD12-0FA4-3E87-CEA95888528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9074" y="2392007"/>
            <a:ext cx="272026" cy="914400"/>
          </a:xfrm>
          <a:prstGeom prst="rect">
            <a:avLst/>
          </a:prstGeom>
          <a:noFill/>
          <a:ln w="9525">
            <a:noFill/>
            <a:miter lim="800000"/>
            <a:headEnd/>
            <a:tailEnd/>
          </a:ln>
        </p:spPr>
      </p:pic>
      <p:sp>
        <p:nvSpPr>
          <p:cNvPr id="101" name="Rectangle 100">
            <a:extLst>
              <a:ext uri="{FF2B5EF4-FFF2-40B4-BE49-F238E27FC236}">
                <a16:creationId xmlns:a16="http://schemas.microsoft.com/office/drawing/2014/main" id="{2BD9CE9B-CC86-4BE6-8767-1CB50658003B}"/>
              </a:ext>
            </a:extLst>
          </p:cNvPr>
          <p:cNvSpPr>
            <a:spLocks noChangeArrowheads="1"/>
          </p:cNvSpPr>
          <p:nvPr/>
        </p:nvSpPr>
        <p:spPr bwMode="auto">
          <a:xfrm>
            <a:off x="1828800" y="2277707"/>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sp>
        <p:nvSpPr>
          <p:cNvPr id="102" name="Rectangle 101">
            <a:extLst>
              <a:ext uri="{FF2B5EF4-FFF2-40B4-BE49-F238E27FC236}">
                <a16:creationId xmlns:a16="http://schemas.microsoft.com/office/drawing/2014/main" id="{68A0CF99-1BE7-AFED-C545-343515E2FC4B}"/>
              </a:ext>
            </a:extLst>
          </p:cNvPr>
          <p:cNvSpPr>
            <a:spLocks noChangeArrowheads="1"/>
          </p:cNvSpPr>
          <p:nvPr/>
        </p:nvSpPr>
        <p:spPr bwMode="auto">
          <a:xfrm>
            <a:off x="9753600" y="2353907"/>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pic>
        <p:nvPicPr>
          <p:cNvPr id="103" name="Picture 102" descr="cpu.png">
            <a:extLst>
              <a:ext uri="{FF2B5EF4-FFF2-40B4-BE49-F238E27FC236}">
                <a16:creationId xmlns:a16="http://schemas.microsoft.com/office/drawing/2014/main" id="{D81AC010-62B7-75B8-9C7D-FD8B787D489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1838" y="3539009"/>
            <a:ext cx="278232" cy="914400"/>
          </a:xfrm>
          <a:prstGeom prst="rect">
            <a:avLst/>
          </a:prstGeom>
          <a:noFill/>
          <a:ln w="9525">
            <a:noFill/>
            <a:miter lim="800000"/>
            <a:headEnd/>
            <a:tailEnd/>
          </a:ln>
        </p:spPr>
      </p:pic>
      <p:pic>
        <p:nvPicPr>
          <p:cNvPr id="104" name="Picture 103" descr="input.png">
            <a:extLst>
              <a:ext uri="{FF2B5EF4-FFF2-40B4-BE49-F238E27FC236}">
                <a16:creationId xmlns:a16="http://schemas.microsoft.com/office/drawing/2014/main" id="{F918D8A8-ADE5-73DC-DB35-C652A242BEF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088" y="3458807"/>
            <a:ext cx="271680" cy="914400"/>
          </a:xfrm>
          <a:prstGeom prst="rect">
            <a:avLst/>
          </a:prstGeom>
          <a:noFill/>
          <a:ln w="9525">
            <a:noFill/>
            <a:miter lim="800000"/>
            <a:headEnd/>
            <a:tailEnd/>
          </a:ln>
        </p:spPr>
      </p:pic>
      <p:pic>
        <p:nvPicPr>
          <p:cNvPr id="105" name="Picture 104" descr="input.png">
            <a:extLst>
              <a:ext uri="{FF2B5EF4-FFF2-40B4-BE49-F238E27FC236}">
                <a16:creationId xmlns:a16="http://schemas.microsoft.com/office/drawing/2014/main" id="{D01363B8-83B0-A1A1-44AE-57E0B89FFFA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5902" y="3458807"/>
            <a:ext cx="272025" cy="914400"/>
          </a:xfrm>
          <a:prstGeom prst="rect">
            <a:avLst/>
          </a:prstGeom>
          <a:noFill/>
          <a:ln w="9525">
            <a:noFill/>
            <a:miter lim="800000"/>
            <a:headEnd/>
            <a:tailEnd/>
          </a:ln>
        </p:spPr>
      </p:pic>
      <p:sp>
        <p:nvSpPr>
          <p:cNvPr id="106" name="Left-Right Arrow 52">
            <a:extLst>
              <a:ext uri="{FF2B5EF4-FFF2-40B4-BE49-F238E27FC236}">
                <a16:creationId xmlns:a16="http://schemas.microsoft.com/office/drawing/2014/main" id="{ED2545A0-5EBC-012F-170B-49F7ADEF3D19}"/>
              </a:ext>
            </a:extLst>
          </p:cNvPr>
          <p:cNvSpPr>
            <a:spLocks noChangeArrowheads="1"/>
          </p:cNvSpPr>
          <p:nvPr/>
        </p:nvSpPr>
        <p:spPr bwMode="auto">
          <a:xfrm>
            <a:off x="2159000" y="1070227"/>
            <a:ext cx="7975600" cy="990600"/>
          </a:xfrm>
          <a:prstGeom prst="leftRightArrow">
            <a:avLst>
              <a:gd name="adj1" fmla="val 50000"/>
              <a:gd name="adj2" fmla="val 50015"/>
            </a:avLst>
          </a:prstGeom>
          <a:solidFill>
            <a:srgbClr val="CD163F">
              <a:lumMod val="60000"/>
              <a:lumOff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1oo2D Fault Tolerant – Certified for use in SIL3 applications</a:t>
            </a:r>
          </a:p>
        </p:txBody>
      </p:sp>
      <p:grpSp>
        <p:nvGrpSpPr>
          <p:cNvPr id="107" name="Group 106">
            <a:extLst>
              <a:ext uri="{FF2B5EF4-FFF2-40B4-BE49-F238E27FC236}">
                <a16:creationId xmlns:a16="http://schemas.microsoft.com/office/drawing/2014/main" id="{5D7C03DB-0460-20B7-49A0-541FC96CE13B}"/>
              </a:ext>
            </a:extLst>
          </p:cNvPr>
          <p:cNvGrpSpPr/>
          <p:nvPr/>
        </p:nvGrpSpPr>
        <p:grpSpPr>
          <a:xfrm>
            <a:off x="6324600" y="4639907"/>
            <a:ext cx="596900" cy="990600"/>
            <a:chOff x="4800600" y="4800600"/>
            <a:chExt cx="596900" cy="990600"/>
          </a:xfrm>
          <a:solidFill>
            <a:srgbClr val="FFFFFF">
              <a:lumMod val="75000"/>
            </a:srgbClr>
          </a:solidFill>
        </p:grpSpPr>
        <p:sp>
          <p:nvSpPr>
            <p:cNvPr id="108" name="Rectangle 107">
              <a:extLst>
                <a:ext uri="{FF2B5EF4-FFF2-40B4-BE49-F238E27FC236}">
                  <a16:creationId xmlns:a16="http://schemas.microsoft.com/office/drawing/2014/main" id="{72C069D5-7520-C87A-797F-7665B5E9AF94}"/>
                </a:ext>
              </a:extLst>
            </p:cNvPr>
            <p:cNvSpPr>
              <a:spLocks noChangeArrowheads="1"/>
            </p:cNvSpPr>
            <p:nvPr/>
          </p:nvSpPr>
          <p:spPr bwMode="auto">
            <a:xfrm>
              <a:off x="4800600" y="4800600"/>
              <a:ext cx="596900" cy="990600"/>
            </a:xfrm>
            <a:prstGeom prst="rect">
              <a:avLst/>
            </a:prstGeom>
            <a:grp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pic>
          <p:nvPicPr>
            <p:cNvPr id="109" name="Picture 108" descr="cpu.png">
              <a:extLst>
                <a:ext uri="{FF2B5EF4-FFF2-40B4-BE49-F238E27FC236}">
                  <a16:creationId xmlns:a16="http://schemas.microsoft.com/office/drawing/2014/main" id="{D20AEBE4-7B9D-0243-BCF6-778D758F649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5700" y="4838700"/>
              <a:ext cx="278296" cy="914400"/>
            </a:xfrm>
            <a:prstGeom prst="rect">
              <a:avLst/>
            </a:prstGeom>
            <a:grpFill/>
            <a:ln w="9525">
              <a:solidFill>
                <a:srgbClr val="F9C20A">
                  <a:lumMod val="40000"/>
                  <a:lumOff val="60000"/>
                </a:srgbClr>
              </a:solidFill>
              <a:miter lim="800000"/>
              <a:headEnd/>
              <a:tailEnd/>
            </a:ln>
          </p:spPr>
        </p:pic>
      </p:grpSp>
      <p:sp>
        <p:nvSpPr>
          <p:cNvPr id="110" name="Left-Right Arrow 55">
            <a:extLst>
              <a:ext uri="{FF2B5EF4-FFF2-40B4-BE49-F238E27FC236}">
                <a16:creationId xmlns:a16="http://schemas.microsoft.com/office/drawing/2014/main" id="{C5D1DE59-E9E8-C31E-E089-CFC6A581C1A2}"/>
              </a:ext>
            </a:extLst>
          </p:cNvPr>
          <p:cNvSpPr>
            <a:spLocks noChangeArrowheads="1"/>
          </p:cNvSpPr>
          <p:nvPr/>
        </p:nvSpPr>
        <p:spPr bwMode="auto">
          <a:xfrm>
            <a:off x="2159000" y="1070227"/>
            <a:ext cx="7975600" cy="990600"/>
          </a:xfrm>
          <a:prstGeom prst="leftRightArrow">
            <a:avLst>
              <a:gd name="adj1" fmla="val 50000"/>
              <a:gd name="adj2" fmla="val 50015"/>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1oo2D/2oo3 Fault Tolerant – Certified for use in SIS up to SIL 3</a:t>
            </a:r>
          </a:p>
        </p:txBody>
      </p:sp>
    </p:spTree>
    <p:extLst>
      <p:ext uri="{BB962C8B-B14F-4D97-AF65-F5344CB8AC3E}">
        <p14:creationId xmlns:p14="http://schemas.microsoft.com/office/powerpoint/2010/main" val="276154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B2F2-D977-96DF-5B4F-8C48A999DEDE}"/>
              </a:ext>
            </a:extLst>
          </p:cNvPr>
          <p:cNvSpPr>
            <a:spLocks noGrp="1"/>
          </p:cNvSpPr>
          <p:nvPr>
            <p:ph type="title"/>
          </p:nvPr>
        </p:nvSpPr>
        <p:spPr>
          <a:xfrm>
            <a:off x="720000" y="431999"/>
            <a:ext cx="10400846" cy="583121"/>
          </a:xfrm>
        </p:spPr>
        <p:txBody>
          <a:bodyPr/>
          <a:lstStyle/>
          <a:p>
            <a:pPr marL="0" lvl="0" indent="0" algn="l" rtl="0">
              <a:lnSpc>
                <a:spcPct val="90000"/>
              </a:lnSpc>
              <a:spcBef>
                <a:spcPts val="0"/>
              </a:spcBef>
              <a:spcAft>
                <a:spcPts val="0"/>
              </a:spcAft>
              <a:buClr>
                <a:schemeClr val="lt1"/>
              </a:buClr>
              <a:buSzPts val="2000"/>
              <a:buNone/>
            </a:pPr>
            <a:r>
              <a:rPr lang="en-US" dirty="0"/>
              <a:t>Scalable Redundancy</a:t>
            </a:r>
          </a:p>
        </p:txBody>
      </p:sp>
      <p:sp>
        <p:nvSpPr>
          <p:cNvPr id="10" name="Slide Number Placeholder 9">
            <a:extLst>
              <a:ext uri="{FF2B5EF4-FFF2-40B4-BE49-F238E27FC236}">
                <a16:creationId xmlns:a16="http://schemas.microsoft.com/office/drawing/2014/main" id="{B8C7C5D7-CADA-33DA-BD0E-C8E86FAF6852}"/>
              </a:ext>
            </a:extLst>
          </p:cNvPr>
          <p:cNvSpPr>
            <a:spLocks noGrp="1"/>
          </p:cNvSpPr>
          <p:nvPr>
            <p:ph type="sldNum" sz="quarter" idx="4"/>
          </p:nvPr>
        </p:nvSpPr>
        <p:spPr/>
        <p:txBody>
          <a:bodyPr/>
          <a:lstStyle/>
          <a:p>
            <a:fld id="{0200020B-1BA7-4876-8626-36E483C15EB0}" type="slidenum">
              <a:rPr lang="en-US" smtClean="0"/>
              <a:pPr/>
              <a:t>9</a:t>
            </a:fld>
            <a:endParaRPr lang="en-US" dirty="0"/>
          </a:p>
        </p:txBody>
      </p:sp>
      <p:sp>
        <p:nvSpPr>
          <p:cNvPr id="9" name="Footer Placeholder 8">
            <a:extLst>
              <a:ext uri="{FF2B5EF4-FFF2-40B4-BE49-F238E27FC236}">
                <a16:creationId xmlns:a16="http://schemas.microsoft.com/office/drawing/2014/main" id="{BDC7CD83-1CF4-059A-7A22-B1DD791EFEF4}"/>
              </a:ext>
            </a:extLst>
          </p:cNvPr>
          <p:cNvSpPr>
            <a:spLocks noGrp="1"/>
          </p:cNvSpPr>
          <p:nvPr>
            <p:ph type="ftr" sz="quarter" idx="10"/>
          </p:nvPr>
        </p:nvSpPr>
        <p:spPr/>
        <p:txBody>
          <a:bodyPr/>
          <a:lstStyle/>
          <a:p>
            <a:r>
              <a:rPr lang="en-US"/>
              <a:t>© Copyright 2023 Sensia. All Rights Reserved</a:t>
            </a:r>
            <a:endParaRPr lang="en-US" dirty="0"/>
          </a:p>
        </p:txBody>
      </p:sp>
      <p:pic>
        <p:nvPicPr>
          <p:cNvPr id="17" name="Picture 16" descr="A picture containing drawing&#10;&#10;Description automatically generated">
            <a:extLst>
              <a:ext uri="{FF2B5EF4-FFF2-40B4-BE49-F238E27FC236}">
                <a16:creationId xmlns:a16="http://schemas.microsoft.com/office/drawing/2014/main" id="{5A44DC03-BDF0-0A09-DE8F-970A6094D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625" y="6172451"/>
            <a:ext cx="1715061" cy="583121"/>
          </a:xfrm>
          <a:prstGeom prst="rect">
            <a:avLst/>
          </a:prstGeom>
        </p:spPr>
      </p:pic>
      <p:cxnSp>
        <p:nvCxnSpPr>
          <p:cNvPr id="2" name="Straight Connector 91">
            <a:extLst>
              <a:ext uri="{FF2B5EF4-FFF2-40B4-BE49-F238E27FC236}">
                <a16:creationId xmlns:a16="http://schemas.microsoft.com/office/drawing/2014/main" id="{C3B069AF-9774-18CE-CA6A-F86FE34DD255}"/>
              </a:ext>
            </a:extLst>
          </p:cNvPr>
          <p:cNvCxnSpPr>
            <a:cxnSpLocks noChangeShapeType="1"/>
          </p:cNvCxnSpPr>
          <p:nvPr/>
        </p:nvCxnSpPr>
        <p:spPr bwMode="auto">
          <a:xfrm>
            <a:off x="3733800" y="5420761"/>
            <a:ext cx="2514600" cy="1588"/>
          </a:xfrm>
          <a:prstGeom prst="line">
            <a:avLst/>
          </a:prstGeom>
          <a:noFill/>
          <a:ln w="76200">
            <a:solidFill>
              <a:srgbClr val="FFFF00"/>
            </a:solidFill>
            <a:round/>
            <a:headEnd/>
            <a:tailEnd type="triangle" w="med" len="med"/>
          </a:ln>
        </p:spPr>
      </p:cxnSp>
      <p:cxnSp>
        <p:nvCxnSpPr>
          <p:cNvPr id="3" name="Elbow Connector 99">
            <a:extLst>
              <a:ext uri="{FF2B5EF4-FFF2-40B4-BE49-F238E27FC236}">
                <a16:creationId xmlns:a16="http://schemas.microsoft.com/office/drawing/2014/main" id="{14BA827D-11AB-7467-BF50-DA212E881ECA}"/>
              </a:ext>
            </a:extLst>
          </p:cNvPr>
          <p:cNvCxnSpPr>
            <a:cxnSpLocks noChangeShapeType="1"/>
          </p:cNvCxnSpPr>
          <p:nvPr/>
        </p:nvCxnSpPr>
        <p:spPr bwMode="auto">
          <a:xfrm flipV="1">
            <a:off x="4581526" y="4361899"/>
            <a:ext cx="1662113" cy="1058862"/>
          </a:xfrm>
          <a:prstGeom prst="bentConnector3">
            <a:avLst>
              <a:gd name="adj1" fmla="val -398"/>
            </a:avLst>
          </a:prstGeom>
          <a:noFill/>
          <a:ln w="76200">
            <a:solidFill>
              <a:srgbClr val="FFFF00"/>
            </a:solidFill>
            <a:round/>
            <a:headEnd/>
            <a:tailEnd type="triangle" w="med" len="med"/>
          </a:ln>
        </p:spPr>
      </p:cxnSp>
      <p:cxnSp>
        <p:nvCxnSpPr>
          <p:cNvPr id="4" name="Elbow Connector 104">
            <a:extLst>
              <a:ext uri="{FF2B5EF4-FFF2-40B4-BE49-F238E27FC236}">
                <a16:creationId xmlns:a16="http://schemas.microsoft.com/office/drawing/2014/main" id="{763529E5-B2DF-2220-D8FC-612A3D9BCB96}"/>
              </a:ext>
            </a:extLst>
          </p:cNvPr>
          <p:cNvCxnSpPr>
            <a:cxnSpLocks noChangeShapeType="1"/>
          </p:cNvCxnSpPr>
          <p:nvPr/>
        </p:nvCxnSpPr>
        <p:spPr bwMode="auto">
          <a:xfrm flipV="1">
            <a:off x="4572000" y="3287161"/>
            <a:ext cx="1676400" cy="1066800"/>
          </a:xfrm>
          <a:prstGeom prst="bentConnector3">
            <a:avLst>
              <a:gd name="adj1" fmla="val 0"/>
            </a:avLst>
          </a:prstGeom>
          <a:noFill/>
          <a:ln w="76200">
            <a:solidFill>
              <a:srgbClr val="FFFF00"/>
            </a:solidFill>
            <a:round/>
            <a:headEnd/>
            <a:tailEnd type="triangle" w="med" len="med"/>
          </a:ln>
        </p:spPr>
      </p:cxnSp>
      <p:cxnSp>
        <p:nvCxnSpPr>
          <p:cNvPr id="6" name="Elbow Connector 167">
            <a:extLst>
              <a:ext uri="{FF2B5EF4-FFF2-40B4-BE49-F238E27FC236}">
                <a16:creationId xmlns:a16="http://schemas.microsoft.com/office/drawing/2014/main" id="{CF6E8711-8AC9-34A1-CABA-316B2659E52A}"/>
              </a:ext>
            </a:extLst>
          </p:cNvPr>
          <p:cNvCxnSpPr>
            <a:cxnSpLocks noChangeShapeType="1"/>
            <a:stCxn id="97" idx="3"/>
          </p:cNvCxnSpPr>
          <p:nvPr/>
        </p:nvCxnSpPr>
        <p:spPr bwMode="auto">
          <a:xfrm flipV="1">
            <a:off x="6921500" y="4180337"/>
            <a:ext cx="1988044" cy="973724"/>
          </a:xfrm>
          <a:prstGeom prst="bentConnector3">
            <a:avLst>
              <a:gd name="adj1" fmla="val 44760"/>
            </a:avLst>
          </a:prstGeom>
          <a:noFill/>
          <a:ln w="76200">
            <a:solidFill>
              <a:srgbClr val="FFFF00"/>
            </a:solidFill>
            <a:round/>
            <a:headEnd/>
            <a:tailEnd type="triangle" w="med" len="med"/>
          </a:ln>
        </p:spPr>
      </p:cxnSp>
      <p:cxnSp>
        <p:nvCxnSpPr>
          <p:cNvPr id="8" name="Elbow Connector 182">
            <a:extLst>
              <a:ext uri="{FF2B5EF4-FFF2-40B4-BE49-F238E27FC236}">
                <a16:creationId xmlns:a16="http://schemas.microsoft.com/office/drawing/2014/main" id="{362147EF-9329-B507-811F-2C4730685BC0}"/>
              </a:ext>
            </a:extLst>
          </p:cNvPr>
          <p:cNvCxnSpPr>
            <a:cxnSpLocks noChangeShapeType="1"/>
          </p:cNvCxnSpPr>
          <p:nvPr/>
        </p:nvCxnSpPr>
        <p:spPr bwMode="auto">
          <a:xfrm flipV="1">
            <a:off x="7842744" y="3335386"/>
            <a:ext cx="1066800" cy="914400"/>
          </a:xfrm>
          <a:prstGeom prst="bentConnector3">
            <a:avLst>
              <a:gd name="adj1" fmla="val -4167"/>
            </a:avLst>
          </a:prstGeom>
          <a:noFill/>
          <a:ln w="76200">
            <a:solidFill>
              <a:srgbClr val="FFFF00"/>
            </a:solidFill>
            <a:round/>
            <a:headEnd/>
            <a:tailEnd type="triangle" w="med" len="med"/>
          </a:ln>
        </p:spPr>
      </p:cxnSp>
      <p:grpSp>
        <p:nvGrpSpPr>
          <p:cNvPr id="18" name="Group 116">
            <a:extLst>
              <a:ext uri="{FF2B5EF4-FFF2-40B4-BE49-F238E27FC236}">
                <a16:creationId xmlns:a16="http://schemas.microsoft.com/office/drawing/2014/main" id="{B40E9409-68E0-517C-9473-9E249C2E5FA4}"/>
              </a:ext>
            </a:extLst>
          </p:cNvPr>
          <p:cNvGrpSpPr/>
          <p:nvPr/>
        </p:nvGrpSpPr>
        <p:grpSpPr>
          <a:xfrm>
            <a:off x="3810001" y="3287161"/>
            <a:ext cx="2438399" cy="2135188"/>
            <a:chOff x="1828800" y="2971800"/>
            <a:chExt cx="2514600" cy="2135188"/>
          </a:xfrm>
          <a:effectLst/>
        </p:grpSpPr>
        <p:cxnSp>
          <p:nvCxnSpPr>
            <p:cNvPr id="19" name="Straight Connector 18">
              <a:extLst>
                <a:ext uri="{FF2B5EF4-FFF2-40B4-BE49-F238E27FC236}">
                  <a16:creationId xmlns:a16="http://schemas.microsoft.com/office/drawing/2014/main" id="{F352E385-FD79-1F5A-F104-7F1E17BD2C77}"/>
                </a:ext>
              </a:extLst>
            </p:cNvPr>
            <p:cNvCxnSpPr/>
            <p:nvPr/>
          </p:nvCxnSpPr>
          <p:spPr bwMode="auto">
            <a:xfrm>
              <a:off x="1828800" y="5105400"/>
              <a:ext cx="2514600" cy="1588"/>
            </a:xfrm>
            <a:prstGeom prst="line">
              <a:avLst/>
            </a:prstGeom>
            <a:solidFill>
              <a:srgbClr val="CD163F"/>
            </a:solidFill>
            <a:ln w="76200" cap="flat" cmpd="sng" algn="ctr">
              <a:solidFill>
                <a:srgbClr val="FFFF00">
                  <a:alpha val="25000"/>
                </a:srgbClr>
              </a:solidFill>
              <a:prstDash val="solid"/>
              <a:round/>
              <a:headEnd type="none" w="med" len="med"/>
              <a:tailEnd type="triangle" w="med" len="med"/>
            </a:ln>
            <a:effectLst/>
          </p:spPr>
        </p:cxnSp>
        <p:cxnSp>
          <p:nvCxnSpPr>
            <p:cNvPr id="20" name="Elbow Connector 59">
              <a:extLst>
                <a:ext uri="{FF2B5EF4-FFF2-40B4-BE49-F238E27FC236}">
                  <a16:creationId xmlns:a16="http://schemas.microsoft.com/office/drawing/2014/main" id="{6870939F-655C-89B8-3A44-6E0A38BE8A31}"/>
                </a:ext>
              </a:extLst>
            </p:cNvPr>
            <p:cNvCxnSpPr/>
            <p:nvPr/>
          </p:nvCxnSpPr>
          <p:spPr bwMode="auto">
            <a:xfrm flipV="1">
              <a:off x="2676071" y="4047067"/>
              <a:ext cx="1663095" cy="1058333"/>
            </a:xfrm>
            <a:prstGeom prst="bentConnector3">
              <a:avLst>
                <a:gd name="adj1" fmla="val -400"/>
              </a:avLst>
            </a:prstGeom>
            <a:solidFill>
              <a:srgbClr val="CD163F"/>
            </a:solidFill>
            <a:ln w="76200" cap="flat" cmpd="sng" algn="ctr">
              <a:solidFill>
                <a:srgbClr val="FFFF00">
                  <a:alpha val="25000"/>
                </a:srgbClr>
              </a:solidFill>
              <a:prstDash val="solid"/>
              <a:round/>
              <a:headEnd type="none" w="med" len="med"/>
              <a:tailEnd type="triangle"/>
            </a:ln>
            <a:effectLst/>
          </p:spPr>
        </p:cxnSp>
        <p:cxnSp>
          <p:nvCxnSpPr>
            <p:cNvPr id="21" name="Elbow Connector 60">
              <a:extLst>
                <a:ext uri="{FF2B5EF4-FFF2-40B4-BE49-F238E27FC236}">
                  <a16:creationId xmlns:a16="http://schemas.microsoft.com/office/drawing/2014/main" id="{0A01F88D-D2C9-BD29-E9C2-1F0E3CB90F65}"/>
                </a:ext>
              </a:extLst>
            </p:cNvPr>
            <p:cNvCxnSpPr/>
            <p:nvPr/>
          </p:nvCxnSpPr>
          <p:spPr bwMode="auto">
            <a:xfrm flipV="1">
              <a:off x="2667000" y="2971800"/>
              <a:ext cx="1676400" cy="1066800"/>
            </a:xfrm>
            <a:prstGeom prst="bentConnector3">
              <a:avLst>
                <a:gd name="adj1" fmla="val 0"/>
              </a:avLst>
            </a:prstGeom>
            <a:solidFill>
              <a:srgbClr val="CD163F"/>
            </a:solidFill>
            <a:ln w="76200" cap="flat" cmpd="sng" algn="ctr">
              <a:solidFill>
                <a:srgbClr val="FFFF00">
                  <a:alpha val="25000"/>
                </a:srgbClr>
              </a:solidFill>
              <a:prstDash val="solid"/>
              <a:round/>
              <a:headEnd type="none" w="med" len="med"/>
              <a:tailEnd type="triangle" w="med" len="med"/>
            </a:ln>
            <a:effectLst/>
          </p:spPr>
        </p:cxnSp>
      </p:grpSp>
      <p:cxnSp>
        <p:nvCxnSpPr>
          <p:cNvPr id="22" name="Elbow Connector 158">
            <a:extLst>
              <a:ext uri="{FF2B5EF4-FFF2-40B4-BE49-F238E27FC236}">
                <a16:creationId xmlns:a16="http://schemas.microsoft.com/office/drawing/2014/main" id="{9B32B50C-A158-8650-00E1-56834F4CAAC9}"/>
              </a:ext>
            </a:extLst>
          </p:cNvPr>
          <p:cNvCxnSpPr>
            <a:cxnSpLocks noChangeShapeType="1"/>
          </p:cNvCxnSpPr>
          <p:nvPr/>
        </p:nvCxnSpPr>
        <p:spPr bwMode="auto">
          <a:xfrm>
            <a:off x="7620000" y="2753761"/>
            <a:ext cx="1295400" cy="914400"/>
          </a:xfrm>
          <a:prstGeom prst="bentConnector3">
            <a:avLst>
              <a:gd name="adj1" fmla="val 50000"/>
            </a:avLst>
          </a:prstGeom>
          <a:noFill/>
          <a:ln w="76200">
            <a:solidFill>
              <a:srgbClr val="6AF027"/>
            </a:solidFill>
            <a:round/>
            <a:headEnd/>
            <a:tailEnd type="triangle" w="med" len="med"/>
          </a:ln>
          <a:effectLst/>
        </p:spPr>
      </p:cxnSp>
      <p:cxnSp>
        <p:nvCxnSpPr>
          <p:cNvPr id="23" name="Elbow Connector 43">
            <a:extLst>
              <a:ext uri="{FF2B5EF4-FFF2-40B4-BE49-F238E27FC236}">
                <a16:creationId xmlns:a16="http://schemas.microsoft.com/office/drawing/2014/main" id="{4D038B68-B3A3-7090-4F6E-32A4BACDCE67}"/>
              </a:ext>
            </a:extLst>
          </p:cNvPr>
          <p:cNvCxnSpPr>
            <a:cxnSpLocks noChangeShapeType="1"/>
          </p:cNvCxnSpPr>
          <p:nvPr/>
        </p:nvCxnSpPr>
        <p:spPr bwMode="auto">
          <a:xfrm>
            <a:off x="2366964" y="2829961"/>
            <a:ext cx="833437" cy="1282700"/>
          </a:xfrm>
          <a:prstGeom prst="bentConnector3">
            <a:avLst>
              <a:gd name="adj1" fmla="val 50000"/>
            </a:avLst>
          </a:prstGeom>
          <a:noFill/>
          <a:ln w="76200">
            <a:solidFill>
              <a:srgbClr val="6AF027"/>
            </a:solidFill>
            <a:round/>
            <a:headEnd/>
            <a:tailEnd type="triangle" w="med" len="med"/>
          </a:ln>
        </p:spPr>
      </p:cxnSp>
      <p:cxnSp>
        <p:nvCxnSpPr>
          <p:cNvPr id="24" name="Straight Connector 44">
            <a:extLst>
              <a:ext uri="{FF2B5EF4-FFF2-40B4-BE49-F238E27FC236}">
                <a16:creationId xmlns:a16="http://schemas.microsoft.com/office/drawing/2014/main" id="{2C04740E-9446-8BD8-B597-DCA2669CD73E}"/>
              </a:ext>
            </a:extLst>
          </p:cNvPr>
          <p:cNvCxnSpPr>
            <a:cxnSpLocks noChangeShapeType="1"/>
          </p:cNvCxnSpPr>
          <p:nvPr/>
        </p:nvCxnSpPr>
        <p:spPr bwMode="auto">
          <a:xfrm>
            <a:off x="2362200" y="2829961"/>
            <a:ext cx="833438" cy="1588"/>
          </a:xfrm>
          <a:prstGeom prst="line">
            <a:avLst/>
          </a:prstGeom>
          <a:noFill/>
          <a:ln w="76200">
            <a:solidFill>
              <a:srgbClr val="6AF027"/>
            </a:solidFill>
            <a:round/>
            <a:headEnd/>
            <a:tailEnd type="triangle" w="med" len="med"/>
          </a:ln>
        </p:spPr>
      </p:cxnSp>
      <p:cxnSp>
        <p:nvCxnSpPr>
          <p:cNvPr id="25" name="Elbow Connector 46">
            <a:extLst>
              <a:ext uri="{FF2B5EF4-FFF2-40B4-BE49-F238E27FC236}">
                <a16:creationId xmlns:a16="http://schemas.microsoft.com/office/drawing/2014/main" id="{EF431A0F-E248-9AF7-D8B0-3C2B25F621C0}"/>
              </a:ext>
            </a:extLst>
          </p:cNvPr>
          <p:cNvCxnSpPr>
            <a:cxnSpLocks noChangeShapeType="1"/>
          </p:cNvCxnSpPr>
          <p:nvPr/>
        </p:nvCxnSpPr>
        <p:spPr bwMode="auto">
          <a:xfrm>
            <a:off x="2819400" y="4112662"/>
            <a:ext cx="376238" cy="1069975"/>
          </a:xfrm>
          <a:prstGeom prst="bentConnector3">
            <a:avLst>
              <a:gd name="adj1" fmla="val -12400"/>
            </a:avLst>
          </a:prstGeom>
          <a:noFill/>
          <a:ln w="76200">
            <a:solidFill>
              <a:srgbClr val="6AF027"/>
            </a:solidFill>
            <a:round/>
            <a:headEnd/>
            <a:tailEnd type="triangle" w="med" len="med"/>
          </a:ln>
        </p:spPr>
      </p:cxnSp>
      <p:sp>
        <p:nvSpPr>
          <p:cNvPr id="26" name="Rectangle 25">
            <a:extLst>
              <a:ext uri="{FF2B5EF4-FFF2-40B4-BE49-F238E27FC236}">
                <a16:creationId xmlns:a16="http://schemas.microsoft.com/office/drawing/2014/main" id="{20944CF8-7770-343A-981E-8EB9C213DD05}"/>
              </a:ext>
            </a:extLst>
          </p:cNvPr>
          <p:cNvSpPr/>
          <p:nvPr/>
        </p:nvSpPr>
        <p:spPr bwMode="auto">
          <a:xfrm>
            <a:off x="5791200" y="2220361"/>
            <a:ext cx="16764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7" name="Rectangle 26">
            <a:extLst>
              <a:ext uri="{FF2B5EF4-FFF2-40B4-BE49-F238E27FC236}">
                <a16:creationId xmlns:a16="http://schemas.microsoft.com/office/drawing/2014/main" id="{4A1E8BD7-F2FF-9427-507E-EF9523B76101}"/>
              </a:ext>
            </a:extLst>
          </p:cNvPr>
          <p:cNvSpPr>
            <a:spLocks noChangeArrowheads="1"/>
          </p:cNvSpPr>
          <p:nvPr/>
        </p:nvSpPr>
        <p:spPr bwMode="auto">
          <a:xfrm>
            <a:off x="3213100" y="23727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8" name="Rectangle 27">
            <a:extLst>
              <a:ext uri="{FF2B5EF4-FFF2-40B4-BE49-F238E27FC236}">
                <a16:creationId xmlns:a16="http://schemas.microsoft.com/office/drawing/2014/main" id="{3C9F9D2A-A4C5-F6F8-0E93-BEA63D864FB0}"/>
              </a:ext>
            </a:extLst>
          </p:cNvPr>
          <p:cNvSpPr>
            <a:spLocks noChangeArrowheads="1"/>
          </p:cNvSpPr>
          <p:nvPr/>
        </p:nvSpPr>
        <p:spPr bwMode="auto">
          <a:xfrm>
            <a:off x="6311900" y="23727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29" name="Rectangle 28">
            <a:extLst>
              <a:ext uri="{FF2B5EF4-FFF2-40B4-BE49-F238E27FC236}">
                <a16:creationId xmlns:a16="http://schemas.microsoft.com/office/drawing/2014/main" id="{9AF27FC7-9BE4-8843-4F04-858574ABB996}"/>
              </a:ext>
            </a:extLst>
          </p:cNvPr>
          <p:cNvSpPr>
            <a:spLocks noChangeArrowheads="1"/>
          </p:cNvSpPr>
          <p:nvPr/>
        </p:nvSpPr>
        <p:spPr bwMode="auto">
          <a:xfrm>
            <a:off x="8915400" y="23727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2" name="Rectangle 41">
            <a:extLst>
              <a:ext uri="{FF2B5EF4-FFF2-40B4-BE49-F238E27FC236}">
                <a16:creationId xmlns:a16="http://schemas.microsoft.com/office/drawing/2014/main" id="{29504FF6-E96E-4296-2C39-19043A641372}"/>
              </a:ext>
            </a:extLst>
          </p:cNvPr>
          <p:cNvSpPr>
            <a:spLocks noChangeArrowheads="1"/>
          </p:cNvSpPr>
          <p:nvPr/>
        </p:nvSpPr>
        <p:spPr bwMode="auto">
          <a:xfrm>
            <a:off x="3213100" y="34395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3" name="Rectangle 42">
            <a:extLst>
              <a:ext uri="{FF2B5EF4-FFF2-40B4-BE49-F238E27FC236}">
                <a16:creationId xmlns:a16="http://schemas.microsoft.com/office/drawing/2014/main" id="{A4949E10-E1B0-0511-E400-84C84FD6B7AC}"/>
              </a:ext>
            </a:extLst>
          </p:cNvPr>
          <p:cNvSpPr>
            <a:spLocks noChangeArrowheads="1"/>
          </p:cNvSpPr>
          <p:nvPr/>
        </p:nvSpPr>
        <p:spPr bwMode="auto">
          <a:xfrm>
            <a:off x="6318250" y="3519763"/>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4" name="Rectangle 43">
            <a:extLst>
              <a:ext uri="{FF2B5EF4-FFF2-40B4-BE49-F238E27FC236}">
                <a16:creationId xmlns:a16="http://schemas.microsoft.com/office/drawing/2014/main" id="{3AD88765-DEAB-A71F-4E6E-187700154DE1}"/>
              </a:ext>
            </a:extLst>
          </p:cNvPr>
          <p:cNvSpPr>
            <a:spLocks noChangeArrowheads="1"/>
          </p:cNvSpPr>
          <p:nvPr/>
        </p:nvSpPr>
        <p:spPr bwMode="auto">
          <a:xfrm>
            <a:off x="8915400" y="34395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45" name="Rectangle 44">
            <a:extLst>
              <a:ext uri="{FF2B5EF4-FFF2-40B4-BE49-F238E27FC236}">
                <a16:creationId xmlns:a16="http://schemas.microsoft.com/office/drawing/2014/main" id="{748BC801-D20F-5BE9-1D08-60F94CB43AB2}"/>
              </a:ext>
            </a:extLst>
          </p:cNvPr>
          <p:cNvSpPr>
            <a:spLocks noChangeArrowheads="1"/>
          </p:cNvSpPr>
          <p:nvPr/>
        </p:nvSpPr>
        <p:spPr bwMode="auto">
          <a:xfrm>
            <a:off x="6311900" y="4658761"/>
            <a:ext cx="596900" cy="990600"/>
          </a:xfrm>
          <a:prstGeom prst="rect">
            <a:avLst/>
          </a:prstGeom>
          <a:solidFill>
            <a:srgbClr val="003E7E">
              <a:alpha val="5882"/>
            </a:srgbClr>
          </a:solidFill>
          <a:ln w="38100">
            <a:solidFill>
              <a:srgbClr val="FFFFFF"/>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nvGrpSpPr>
          <p:cNvPr id="46" name="Group 65">
            <a:extLst>
              <a:ext uri="{FF2B5EF4-FFF2-40B4-BE49-F238E27FC236}">
                <a16:creationId xmlns:a16="http://schemas.microsoft.com/office/drawing/2014/main" id="{CDF470B4-A803-4A5A-7C43-CD363D95F098}"/>
              </a:ext>
            </a:extLst>
          </p:cNvPr>
          <p:cNvGrpSpPr/>
          <p:nvPr/>
        </p:nvGrpSpPr>
        <p:grpSpPr>
          <a:xfrm>
            <a:off x="3810000" y="2753761"/>
            <a:ext cx="2501900" cy="2352844"/>
            <a:chOff x="1854200" y="2571750"/>
            <a:chExt cx="2501900" cy="2352844"/>
          </a:xfrm>
          <a:effectLst/>
        </p:grpSpPr>
        <p:cxnSp>
          <p:nvCxnSpPr>
            <p:cNvPr id="47" name="Elbow Connector 19">
              <a:extLst>
                <a:ext uri="{FF2B5EF4-FFF2-40B4-BE49-F238E27FC236}">
                  <a16:creationId xmlns:a16="http://schemas.microsoft.com/office/drawing/2014/main" id="{51DFBB6F-33A3-5C0F-1CCB-C330AD2D2C0E}"/>
                </a:ext>
              </a:extLst>
            </p:cNvPr>
            <p:cNvCxnSpPr/>
            <p:nvPr/>
          </p:nvCxnSpPr>
          <p:spPr bwMode="auto">
            <a:xfrm>
              <a:off x="1866900" y="2571750"/>
              <a:ext cx="2489200" cy="1282700"/>
            </a:xfrm>
            <a:prstGeom prst="bentConnector3">
              <a:avLst>
                <a:gd name="adj1" fmla="val 50000"/>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48" name="Straight Connector 47">
              <a:extLst>
                <a:ext uri="{FF2B5EF4-FFF2-40B4-BE49-F238E27FC236}">
                  <a16:creationId xmlns:a16="http://schemas.microsoft.com/office/drawing/2014/main" id="{6A4724BE-FB59-2B82-F54B-0B72487DE9F0}"/>
                </a:ext>
              </a:extLst>
            </p:cNvPr>
            <p:cNvCxnSpPr/>
            <p:nvPr/>
          </p:nvCxnSpPr>
          <p:spPr bwMode="auto">
            <a:xfrm>
              <a:off x="1854200" y="2571750"/>
              <a:ext cx="2489200" cy="1588"/>
            </a:xfrm>
            <a:prstGeom prst="line">
              <a:avLst/>
            </a:prstGeom>
            <a:solidFill>
              <a:srgbClr val="CD163F"/>
            </a:solidFill>
            <a:ln w="76200" cap="flat" cmpd="sng" algn="ctr">
              <a:solidFill>
                <a:srgbClr val="6AF027"/>
              </a:solidFill>
              <a:prstDash val="solid"/>
              <a:round/>
              <a:headEnd type="none" w="med" len="med"/>
              <a:tailEnd type="triangle" w="med" len="med"/>
            </a:ln>
            <a:effectLst/>
          </p:spPr>
        </p:cxnSp>
        <p:cxnSp>
          <p:nvCxnSpPr>
            <p:cNvPr id="49" name="Elbow Connector 21">
              <a:extLst>
                <a:ext uri="{FF2B5EF4-FFF2-40B4-BE49-F238E27FC236}">
                  <a16:creationId xmlns:a16="http://schemas.microsoft.com/office/drawing/2014/main" id="{25DD2C04-43FC-DD48-D2B8-28958FA430F8}"/>
                </a:ext>
              </a:extLst>
            </p:cNvPr>
            <p:cNvCxnSpPr/>
            <p:nvPr/>
          </p:nvCxnSpPr>
          <p:spPr bwMode="auto">
            <a:xfrm>
              <a:off x="3219450" y="3854450"/>
              <a:ext cx="1123950" cy="1070144"/>
            </a:xfrm>
            <a:prstGeom prst="bentConnector3">
              <a:avLst>
                <a:gd name="adj1" fmla="val -9322"/>
              </a:avLst>
            </a:prstGeom>
            <a:solidFill>
              <a:srgbClr val="CD163F"/>
            </a:solidFill>
            <a:ln w="76200" cap="flat" cmpd="sng" algn="ctr">
              <a:solidFill>
                <a:srgbClr val="6AF027"/>
              </a:solidFill>
              <a:prstDash val="solid"/>
              <a:round/>
              <a:headEnd type="none" w="med" len="med"/>
              <a:tailEnd type="triangle"/>
            </a:ln>
            <a:effectLst/>
          </p:spPr>
        </p:cxnSp>
      </p:grpSp>
      <p:cxnSp>
        <p:nvCxnSpPr>
          <p:cNvPr id="50" name="Straight Connector 49">
            <a:extLst>
              <a:ext uri="{FF2B5EF4-FFF2-40B4-BE49-F238E27FC236}">
                <a16:creationId xmlns:a16="http://schemas.microsoft.com/office/drawing/2014/main" id="{E30A29CA-8CA2-4721-4B22-A56EEBFED865}"/>
              </a:ext>
            </a:extLst>
          </p:cNvPr>
          <p:cNvCxnSpPr/>
          <p:nvPr/>
        </p:nvCxnSpPr>
        <p:spPr bwMode="auto">
          <a:xfrm>
            <a:off x="3810000" y="3820561"/>
            <a:ext cx="2514600" cy="1588"/>
          </a:xfrm>
          <a:prstGeom prst="line">
            <a:avLst/>
          </a:prstGeom>
          <a:solidFill>
            <a:srgbClr val="CD163F"/>
          </a:solidFill>
          <a:ln w="76200" cap="flat" cmpd="sng" algn="ctr">
            <a:solidFill>
              <a:srgbClr val="FF0000"/>
            </a:solidFill>
            <a:prstDash val="solid"/>
            <a:round/>
            <a:headEnd type="none" w="med" len="med"/>
            <a:tailEnd type="triangle" w="med" len="med"/>
          </a:ln>
          <a:effectLst/>
        </p:spPr>
      </p:cxnSp>
      <p:cxnSp>
        <p:nvCxnSpPr>
          <p:cNvPr id="51" name="Elbow Connector 24">
            <a:extLst>
              <a:ext uri="{FF2B5EF4-FFF2-40B4-BE49-F238E27FC236}">
                <a16:creationId xmlns:a16="http://schemas.microsoft.com/office/drawing/2014/main" id="{87C812D0-9F42-D024-CC4C-7865CC18C6DF}"/>
              </a:ext>
            </a:extLst>
          </p:cNvPr>
          <p:cNvCxnSpPr/>
          <p:nvPr/>
        </p:nvCxnSpPr>
        <p:spPr bwMode="auto">
          <a:xfrm flipV="1">
            <a:off x="4907056" y="3007761"/>
            <a:ext cx="1399054" cy="812800"/>
          </a:xfrm>
          <a:prstGeom prst="bentConnector3">
            <a:avLst>
              <a:gd name="adj1" fmla="val 1542"/>
            </a:avLst>
          </a:prstGeom>
          <a:solidFill>
            <a:srgbClr val="CD163F"/>
          </a:solidFill>
          <a:ln w="76200" cap="flat" cmpd="sng" algn="ctr">
            <a:solidFill>
              <a:srgbClr val="FF0000"/>
            </a:solidFill>
            <a:prstDash val="solid"/>
            <a:round/>
            <a:headEnd type="none" w="med" len="med"/>
            <a:tailEnd type="triangle"/>
          </a:ln>
          <a:effectLst/>
        </p:spPr>
      </p:cxnSp>
      <p:cxnSp>
        <p:nvCxnSpPr>
          <p:cNvPr id="52" name="Elbow Connector 25">
            <a:extLst>
              <a:ext uri="{FF2B5EF4-FFF2-40B4-BE49-F238E27FC236}">
                <a16:creationId xmlns:a16="http://schemas.microsoft.com/office/drawing/2014/main" id="{22B597E7-153A-857B-24D3-3375B6E3616B}"/>
              </a:ext>
            </a:extLst>
          </p:cNvPr>
          <p:cNvCxnSpPr/>
          <p:nvPr/>
        </p:nvCxnSpPr>
        <p:spPr bwMode="auto">
          <a:xfrm>
            <a:off x="4919382" y="3820561"/>
            <a:ext cx="1405218" cy="1066800"/>
          </a:xfrm>
          <a:prstGeom prst="bentConnector3">
            <a:avLst>
              <a:gd name="adj1" fmla="val 439"/>
            </a:avLst>
          </a:prstGeom>
          <a:solidFill>
            <a:srgbClr val="CD163F"/>
          </a:solidFill>
          <a:ln w="76200" cap="flat" cmpd="sng" algn="ctr">
            <a:solidFill>
              <a:srgbClr val="FF0000"/>
            </a:solidFill>
            <a:prstDash val="solid"/>
            <a:round/>
            <a:headEnd type="none" w="med" len="med"/>
            <a:tailEnd type="triangle"/>
          </a:ln>
          <a:effectLst/>
        </p:spPr>
      </p:cxnSp>
      <p:cxnSp>
        <p:nvCxnSpPr>
          <p:cNvPr id="53" name="Straight Connector 121">
            <a:extLst>
              <a:ext uri="{FF2B5EF4-FFF2-40B4-BE49-F238E27FC236}">
                <a16:creationId xmlns:a16="http://schemas.microsoft.com/office/drawing/2014/main" id="{0A9D64E1-06D5-82ED-898E-3B67D60DA369}"/>
              </a:ext>
            </a:extLst>
          </p:cNvPr>
          <p:cNvCxnSpPr>
            <a:cxnSpLocks noChangeShapeType="1"/>
          </p:cNvCxnSpPr>
          <p:nvPr/>
        </p:nvCxnSpPr>
        <p:spPr bwMode="auto">
          <a:xfrm>
            <a:off x="6934200" y="2753761"/>
            <a:ext cx="1981200" cy="1588"/>
          </a:xfrm>
          <a:prstGeom prst="line">
            <a:avLst/>
          </a:prstGeom>
          <a:noFill/>
          <a:ln w="76200">
            <a:solidFill>
              <a:srgbClr val="6AF027"/>
            </a:solidFill>
            <a:round/>
            <a:headEnd/>
            <a:tailEnd type="triangle" w="med" len="med"/>
          </a:ln>
          <a:effectLst/>
        </p:spPr>
      </p:cxnSp>
      <p:cxnSp>
        <p:nvCxnSpPr>
          <p:cNvPr id="54" name="Straight Arrow Connector 141">
            <a:extLst>
              <a:ext uri="{FF2B5EF4-FFF2-40B4-BE49-F238E27FC236}">
                <a16:creationId xmlns:a16="http://schemas.microsoft.com/office/drawing/2014/main" id="{C16466B2-761B-ACE0-A3E6-A78C50B23FA9}"/>
              </a:ext>
            </a:extLst>
          </p:cNvPr>
          <p:cNvCxnSpPr>
            <a:cxnSpLocks noChangeShapeType="1"/>
          </p:cNvCxnSpPr>
          <p:nvPr/>
        </p:nvCxnSpPr>
        <p:spPr bwMode="auto">
          <a:xfrm flipV="1">
            <a:off x="6946900" y="3896761"/>
            <a:ext cx="1968500" cy="6350"/>
          </a:xfrm>
          <a:prstGeom prst="straightConnector1">
            <a:avLst/>
          </a:prstGeom>
          <a:noFill/>
          <a:ln w="76200">
            <a:solidFill>
              <a:srgbClr val="FF0000"/>
            </a:solidFill>
            <a:round/>
            <a:headEnd/>
            <a:tailEnd type="triangle" w="med" len="med"/>
          </a:ln>
        </p:spPr>
      </p:cxnSp>
      <p:cxnSp>
        <p:nvCxnSpPr>
          <p:cNvPr id="55" name="Elbow Connector 160">
            <a:extLst>
              <a:ext uri="{FF2B5EF4-FFF2-40B4-BE49-F238E27FC236}">
                <a16:creationId xmlns:a16="http://schemas.microsoft.com/office/drawing/2014/main" id="{BAA1BBD0-DD2A-EC48-1137-9F9D9AC01684}"/>
              </a:ext>
            </a:extLst>
          </p:cNvPr>
          <p:cNvCxnSpPr>
            <a:cxnSpLocks noChangeShapeType="1"/>
          </p:cNvCxnSpPr>
          <p:nvPr/>
        </p:nvCxnSpPr>
        <p:spPr bwMode="auto">
          <a:xfrm flipV="1">
            <a:off x="7940233" y="3058561"/>
            <a:ext cx="975167" cy="844550"/>
          </a:xfrm>
          <a:prstGeom prst="bentConnector3">
            <a:avLst>
              <a:gd name="adj1" fmla="val 9644"/>
            </a:avLst>
          </a:prstGeom>
          <a:noFill/>
          <a:ln w="76200">
            <a:solidFill>
              <a:srgbClr val="FF0000"/>
            </a:solidFill>
            <a:round/>
            <a:headEnd/>
            <a:tailEnd type="triangle" w="med" len="med"/>
          </a:ln>
        </p:spPr>
      </p:cxnSp>
      <p:grpSp>
        <p:nvGrpSpPr>
          <p:cNvPr id="56" name="Group 190">
            <a:extLst>
              <a:ext uri="{FF2B5EF4-FFF2-40B4-BE49-F238E27FC236}">
                <a16:creationId xmlns:a16="http://schemas.microsoft.com/office/drawing/2014/main" id="{B77505DC-12EA-D050-11C9-3FD700491B29}"/>
              </a:ext>
            </a:extLst>
          </p:cNvPr>
          <p:cNvGrpSpPr>
            <a:grpSpLocks/>
          </p:cNvGrpSpPr>
          <p:nvPr/>
        </p:nvGrpSpPr>
        <p:grpSpPr bwMode="auto">
          <a:xfrm>
            <a:off x="7010400" y="3287161"/>
            <a:ext cx="1905000" cy="1752600"/>
            <a:chOff x="5029200" y="3048000"/>
            <a:chExt cx="1905000" cy="1752600"/>
          </a:xfrm>
        </p:grpSpPr>
        <p:cxnSp>
          <p:nvCxnSpPr>
            <p:cNvPr id="57" name="Elbow Connector 167">
              <a:extLst>
                <a:ext uri="{FF2B5EF4-FFF2-40B4-BE49-F238E27FC236}">
                  <a16:creationId xmlns:a16="http://schemas.microsoft.com/office/drawing/2014/main" id="{6F528CAA-97D1-39B2-F0A6-D05891784E88}"/>
                </a:ext>
              </a:extLst>
            </p:cNvPr>
            <p:cNvCxnSpPr>
              <a:cxnSpLocks noChangeShapeType="1"/>
            </p:cNvCxnSpPr>
            <p:nvPr/>
          </p:nvCxnSpPr>
          <p:spPr bwMode="auto">
            <a:xfrm flipV="1">
              <a:off x="5029200" y="3962400"/>
              <a:ext cx="1905000" cy="838200"/>
            </a:xfrm>
            <a:prstGeom prst="bentConnector3">
              <a:avLst>
                <a:gd name="adj1" fmla="val 41667"/>
              </a:avLst>
            </a:prstGeom>
            <a:noFill/>
            <a:ln w="76200">
              <a:solidFill>
                <a:srgbClr val="FFFF00">
                  <a:alpha val="3922"/>
                </a:srgbClr>
              </a:solidFill>
              <a:round/>
              <a:headEnd/>
              <a:tailEnd type="triangle" w="med" len="med"/>
            </a:ln>
          </p:spPr>
        </p:cxnSp>
        <p:cxnSp>
          <p:nvCxnSpPr>
            <p:cNvPr id="58" name="Elbow Connector 182">
              <a:extLst>
                <a:ext uri="{FF2B5EF4-FFF2-40B4-BE49-F238E27FC236}">
                  <a16:creationId xmlns:a16="http://schemas.microsoft.com/office/drawing/2014/main" id="{FA6FB487-A72F-4FF2-0B0B-DF2E31E18C14}"/>
                </a:ext>
              </a:extLst>
            </p:cNvPr>
            <p:cNvCxnSpPr>
              <a:cxnSpLocks noChangeShapeType="1"/>
            </p:cNvCxnSpPr>
            <p:nvPr/>
          </p:nvCxnSpPr>
          <p:spPr bwMode="auto">
            <a:xfrm flipV="1">
              <a:off x="5867400" y="3048000"/>
              <a:ext cx="1066800" cy="914400"/>
            </a:xfrm>
            <a:prstGeom prst="bentConnector3">
              <a:avLst>
                <a:gd name="adj1" fmla="val -4167"/>
              </a:avLst>
            </a:prstGeom>
            <a:noFill/>
            <a:ln w="76200">
              <a:solidFill>
                <a:srgbClr val="FFFF00">
                  <a:alpha val="3922"/>
                </a:srgbClr>
              </a:solidFill>
              <a:round/>
              <a:headEnd/>
              <a:tailEnd type="triangle" w="med" len="med"/>
            </a:ln>
          </p:spPr>
        </p:cxnSp>
      </p:grpSp>
      <p:sp>
        <p:nvSpPr>
          <p:cNvPr id="59" name="Rectangle 58">
            <a:extLst>
              <a:ext uri="{FF2B5EF4-FFF2-40B4-BE49-F238E27FC236}">
                <a16:creationId xmlns:a16="http://schemas.microsoft.com/office/drawing/2014/main" id="{71995050-10ED-4E6E-C990-75DB8EA545E9}"/>
              </a:ext>
            </a:extLst>
          </p:cNvPr>
          <p:cNvSpPr/>
          <p:nvPr/>
        </p:nvSpPr>
        <p:spPr bwMode="auto">
          <a:xfrm>
            <a:off x="8484242" y="2220361"/>
            <a:ext cx="1955157"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60" name="Rectangle 59">
            <a:extLst>
              <a:ext uri="{FF2B5EF4-FFF2-40B4-BE49-F238E27FC236}">
                <a16:creationId xmlns:a16="http://schemas.microsoft.com/office/drawing/2014/main" id="{5F5A2EFB-769C-0968-F9E0-4BDEF481296E}"/>
              </a:ext>
            </a:extLst>
          </p:cNvPr>
          <p:cNvSpPr/>
          <p:nvPr/>
        </p:nvSpPr>
        <p:spPr bwMode="auto">
          <a:xfrm>
            <a:off x="1752600" y="2220361"/>
            <a:ext cx="2743200" cy="3505200"/>
          </a:xfrm>
          <a:prstGeom prst="rect">
            <a:avLst/>
          </a:prstGeom>
          <a:noFill/>
          <a:ln w="9525" cap="flat" cmpd="sng" algn="ctr">
            <a:solidFill>
              <a:srgbClr val="000000">
                <a:lumMod val="50000"/>
                <a:lumOff val="50000"/>
              </a:srgbClr>
            </a:solidFill>
            <a:prstDash val="solid"/>
            <a:round/>
            <a:headEnd type="none" w="med" len="med"/>
            <a:tailEnd type="none" w="med" len="med"/>
          </a:ln>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61" name="Rounded Rectangle 39">
            <a:extLst>
              <a:ext uri="{FF2B5EF4-FFF2-40B4-BE49-F238E27FC236}">
                <a16:creationId xmlns:a16="http://schemas.microsoft.com/office/drawing/2014/main" id="{AE358AA8-5BE7-DFC0-7EE4-568CE960166C}"/>
              </a:ext>
            </a:extLst>
          </p:cNvPr>
          <p:cNvSpPr>
            <a:spLocks noChangeArrowheads="1"/>
          </p:cNvSpPr>
          <p:nvPr/>
        </p:nvSpPr>
        <p:spPr bwMode="auto">
          <a:xfrm>
            <a:off x="3175005" y="5801761"/>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I/P</a:t>
            </a:r>
          </a:p>
        </p:txBody>
      </p:sp>
      <p:sp>
        <p:nvSpPr>
          <p:cNvPr id="62" name="Rounded Rectangle 40">
            <a:extLst>
              <a:ext uri="{FF2B5EF4-FFF2-40B4-BE49-F238E27FC236}">
                <a16:creationId xmlns:a16="http://schemas.microsoft.com/office/drawing/2014/main" id="{F6A3319D-49AC-F7E4-0463-FC76DEFE9D99}"/>
              </a:ext>
            </a:extLst>
          </p:cNvPr>
          <p:cNvSpPr>
            <a:spLocks noChangeArrowheads="1"/>
          </p:cNvSpPr>
          <p:nvPr/>
        </p:nvSpPr>
        <p:spPr bwMode="auto">
          <a:xfrm>
            <a:off x="6248400" y="5801761"/>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CPU</a:t>
            </a:r>
          </a:p>
        </p:txBody>
      </p:sp>
      <p:sp>
        <p:nvSpPr>
          <p:cNvPr id="63" name="Rounded Rectangle 41">
            <a:extLst>
              <a:ext uri="{FF2B5EF4-FFF2-40B4-BE49-F238E27FC236}">
                <a16:creationId xmlns:a16="http://schemas.microsoft.com/office/drawing/2014/main" id="{C15C2DB4-EB3E-2322-E836-2D4A6402F7FE}"/>
              </a:ext>
            </a:extLst>
          </p:cNvPr>
          <p:cNvSpPr>
            <a:spLocks noChangeArrowheads="1"/>
          </p:cNvSpPr>
          <p:nvPr/>
        </p:nvSpPr>
        <p:spPr bwMode="auto">
          <a:xfrm>
            <a:off x="8850492" y="5801761"/>
            <a:ext cx="838200" cy="304800"/>
          </a:xfrm>
          <a:prstGeom prst="roundRect">
            <a:avLst>
              <a:gd name="adj" fmla="val 16667"/>
            </a:avLst>
          </a:prstGeom>
          <a:solidFill>
            <a:schemeClr val="bg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rPr>
              <a:t>O/P</a:t>
            </a:r>
          </a:p>
        </p:txBody>
      </p:sp>
      <p:pic>
        <p:nvPicPr>
          <p:cNvPr id="64" name="Picture 63" descr="input.png">
            <a:extLst>
              <a:ext uri="{FF2B5EF4-FFF2-40B4-BE49-F238E27FC236}">
                <a16:creationId xmlns:a16="http://schemas.microsoft.com/office/drawing/2014/main" id="{B12A6927-B167-CF81-CE40-4B444278A43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614" y="2410861"/>
            <a:ext cx="272527" cy="914400"/>
          </a:xfrm>
          <a:prstGeom prst="rect">
            <a:avLst/>
          </a:prstGeom>
          <a:noFill/>
          <a:ln w="9525">
            <a:noFill/>
            <a:miter lim="800000"/>
            <a:headEnd/>
            <a:tailEnd/>
          </a:ln>
        </p:spPr>
      </p:pic>
      <p:pic>
        <p:nvPicPr>
          <p:cNvPr id="65" name="Picture 64" descr="cpu.png">
            <a:extLst>
              <a:ext uri="{FF2B5EF4-FFF2-40B4-BE49-F238E27FC236}">
                <a16:creationId xmlns:a16="http://schemas.microsoft.com/office/drawing/2014/main" id="{805E2D5E-B3DD-7F26-A904-E11E94D2AF4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410861"/>
            <a:ext cx="278296" cy="914400"/>
          </a:xfrm>
          <a:prstGeom prst="rect">
            <a:avLst/>
          </a:prstGeom>
          <a:noFill/>
          <a:ln w="9525">
            <a:noFill/>
            <a:miter lim="800000"/>
            <a:headEnd/>
            <a:tailEnd/>
          </a:ln>
        </p:spPr>
      </p:pic>
      <p:pic>
        <p:nvPicPr>
          <p:cNvPr id="66" name="Picture 65" descr="input.png">
            <a:extLst>
              <a:ext uri="{FF2B5EF4-FFF2-40B4-BE49-F238E27FC236}">
                <a16:creationId xmlns:a16="http://schemas.microsoft.com/office/drawing/2014/main" id="{EE7534F4-1B6D-6491-4FC4-8517FF6A823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9074" y="2410861"/>
            <a:ext cx="272026" cy="914400"/>
          </a:xfrm>
          <a:prstGeom prst="rect">
            <a:avLst/>
          </a:prstGeom>
          <a:noFill/>
          <a:ln w="9525">
            <a:noFill/>
            <a:miter lim="800000"/>
            <a:headEnd/>
            <a:tailEnd/>
          </a:ln>
        </p:spPr>
      </p:pic>
      <p:sp>
        <p:nvSpPr>
          <p:cNvPr id="67" name="Rectangle 66">
            <a:extLst>
              <a:ext uri="{FF2B5EF4-FFF2-40B4-BE49-F238E27FC236}">
                <a16:creationId xmlns:a16="http://schemas.microsoft.com/office/drawing/2014/main" id="{70D41E3B-86B3-DA21-3550-7821633C8D49}"/>
              </a:ext>
            </a:extLst>
          </p:cNvPr>
          <p:cNvSpPr>
            <a:spLocks noChangeArrowheads="1"/>
          </p:cNvSpPr>
          <p:nvPr/>
        </p:nvSpPr>
        <p:spPr bwMode="auto">
          <a:xfrm>
            <a:off x="1828800" y="2296561"/>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sp>
        <p:nvSpPr>
          <p:cNvPr id="68" name="Rectangle 67">
            <a:extLst>
              <a:ext uri="{FF2B5EF4-FFF2-40B4-BE49-F238E27FC236}">
                <a16:creationId xmlns:a16="http://schemas.microsoft.com/office/drawing/2014/main" id="{E3C3B543-403B-D623-21C5-C855812DD2C9}"/>
              </a:ext>
            </a:extLst>
          </p:cNvPr>
          <p:cNvSpPr>
            <a:spLocks noChangeArrowheads="1"/>
          </p:cNvSpPr>
          <p:nvPr/>
        </p:nvSpPr>
        <p:spPr bwMode="auto">
          <a:xfrm>
            <a:off x="9753600" y="2372761"/>
            <a:ext cx="596900" cy="2057400"/>
          </a:xfrm>
          <a:prstGeom prst="rect">
            <a:avLst/>
          </a:prstGeom>
          <a:solidFill>
            <a:srgbClr val="D9D9D9">
              <a:alpha val="85881"/>
            </a:srgbClr>
          </a:solidFill>
          <a:ln w="38100">
            <a:solidFill>
              <a:srgbClr val="FFFFFF"/>
            </a:solidFill>
            <a:miter lim="800000"/>
            <a:headEnd/>
            <a:tailEnd/>
          </a:ln>
          <a:effectLst>
            <a:outerShdw dist="38100" dir="2700000" algn="br" rotWithShape="0">
              <a:srgbClr val="808080">
                <a:alpha val="42999"/>
              </a:srgbClr>
            </a:outerShdw>
          </a:effectLst>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rPr>
              <a:t>TA</a:t>
            </a:r>
          </a:p>
        </p:txBody>
      </p:sp>
      <p:pic>
        <p:nvPicPr>
          <p:cNvPr id="92" name="Picture 91" descr="cpu.png">
            <a:extLst>
              <a:ext uri="{FF2B5EF4-FFF2-40B4-BE49-F238E27FC236}">
                <a16:creationId xmlns:a16="http://schemas.microsoft.com/office/drawing/2014/main" id="{4CC0EA3D-EB2D-D565-6807-6E229C6DD39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1838" y="3557863"/>
            <a:ext cx="278232" cy="914400"/>
          </a:xfrm>
          <a:prstGeom prst="rect">
            <a:avLst/>
          </a:prstGeom>
          <a:noFill/>
          <a:ln w="9525">
            <a:noFill/>
            <a:miter lim="800000"/>
            <a:headEnd/>
            <a:tailEnd/>
          </a:ln>
        </p:spPr>
      </p:pic>
      <p:pic>
        <p:nvPicPr>
          <p:cNvPr id="93" name="Picture 92" descr="input.png">
            <a:extLst>
              <a:ext uri="{FF2B5EF4-FFF2-40B4-BE49-F238E27FC236}">
                <a16:creationId xmlns:a16="http://schemas.microsoft.com/office/drawing/2014/main" id="{6E160B65-68C8-E363-DC38-787C7F80710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088" y="3477661"/>
            <a:ext cx="271680" cy="914400"/>
          </a:xfrm>
          <a:prstGeom prst="rect">
            <a:avLst/>
          </a:prstGeom>
          <a:noFill/>
          <a:ln w="9525">
            <a:noFill/>
            <a:miter lim="800000"/>
            <a:headEnd/>
            <a:tailEnd/>
          </a:ln>
        </p:spPr>
      </p:pic>
      <p:pic>
        <p:nvPicPr>
          <p:cNvPr id="94" name="Picture 93" descr="input.png">
            <a:extLst>
              <a:ext uri="{FF2B5EF4-FFF2-40B4-BE49-F238E27FC236}">
                <a16:creationId xmlns:a16="http://schemas.microsoft.com/office/drawing/2014/main" id="{C31071E5-418C-FBF3-222B-D414B11087B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5902" y="3477661"/>
            <a:ext cx="272025" cy="914400"/>
          </a:xfrm>
          <a:prstGeom prst="rect">
            <a:avLst/>
          </a:prstGeom>
          <a:noFill/>
          <a:ln w="9525">
            <a:noFill/>
            <a:miter lim="800000"/>
            <a:headEnd/>
            <a:tailEnd/>
          </a:ln>
        </p:spPr>
      </p:pic>
      <p:sp>
        <p:nvSpPr>
          <p:cNvPr id="95" name="Left-Right Arrow 52">
            <a:extLst>
              <a:ext uri="{FF2B5EF4-FFF2-40B4-BE49-F238E27FC236}">
                <a16:creationId xmlns:a16="http://schemas.microsoft.com/office/drawing/2014/main" id="{A69AAF5A-29C2-588B-47A4-561C764D517B}"/>
              </a:ext>
            </a:extLst>
          </p:cNvPr>
          <p:cNvSpPr>
            <a:spLocks noChangeArrowheads="1"/>
          </p:cNvSpPr>
          <p:nvPr/>
        </p:nvSpPr>
        <p:spPr bwMode="auto">
          <a:xfrm>
            <a:off x="2159000" y="1089081"/>
            <a:ext cx="7975600" cy="990600"/>
          </a:xfrm>
          <a:prstGeom prst="leftRightArrow">
            <a:avLst>
              <a:gd name="adj1" fmla="val 50000"/>
              <a:gd name="adj2" fmla="val 50015"/>
            </a:avLst>
          </a:prstGeom>
          <a:solidFill>
            <a:srgbClr val="CD163F">
              <a:lumMod val="60000"/>
              <a:lumOff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1oo2D Fault Tolerant – Certified for use in SIL3 applications</a:t>
            </a:r>
          </a:p>
        </p:txBody>
      </p:sp>
      <p:grpSp>
        <p:nvGrpSpPr>
          <p:cNvPr id="96" name="Group 95">
            <a:extLst>
              <a:ext uri="{FF2B5EF4-FFF2-40B4-BE49-F238E27FC236}">
                <a16:creationId xmlns:a16="http://schemas.microsoft.com/office/drawing/2014/main" id="{26BD6F3B-C2A5-06C4-752D-7BBFD7A754CD}"/>
              </a:ext>
            </a:extLst>
          </p:cNvPr>
          <p:cNvGrpSpPr/>
          <p:nvPr/>
        </p:nvGrpSpPr>
        <p:grpSpPr>
          <a:xfrm>
            <a:off x="6324600" y="4658761"/>
            <a:ext cx="596900" cy="990600"/>
            <a:chOff x="4800600" y="4800600"/>
            <a:chExt cx="596900" cy="990600"/>
          </a:xfrm>
          <a:solidFill>
            <a:srgbClr val="FFFFFF">
              <a:lumMod val="75000"/>
            </a:srgbClr>
          </a:solidFill>
        </p:grpSpPr>
        <p:sp>
          <p:nvSpPr>
            <p:cNvPr id="97" name="Rectangle 96">
              <a:extLst>
                <a:ext uri="{FF2B5EF4-FFF2-40B4-BE49-F238E27FC236}">
                  <a16:creationId xmlns:a16="http://schemas.microsoft.com/office/drawing/2014/main" id="{FC6A379E-0CE1-F00F-0A37-99AE26B546CA}"/>
                </a:ext>
              </a:extLst>
            </p:cNvPr>
            <p:cNvSpPr>
              <a:spLocks noChangeArrowheads="1"/>
            </p:cNvSpPr>
            <p:nvPr/>
          </p:nvSpPr>
          <p:spPr bwMode="auto">
            <a:xfrm>
              <a:off x="4800600" y="4800600"/>
              <a:ext cx="596900" cy="990600"/>
            </a:xfrm>
            <a:prstGeom prst="rect">
              <a:avLst/>
            </a:prstGeom>
            <a:grp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pic>
          <p:nvPicPr>
            <p:cNvPr id="98" name="Picture 97" descr="cpu.png">
              <a:extLst>
                <a:ext uri="{FF2B5EF4-FFF2-40B4-BE49-F238E27FC236}">
                  <a16:creationId xmlns:a16="http://schemas.microsoft.com/office/drawing/2014/main" id="{9F3B2E27-83DE-1CEC-2FDD-1694324E7A7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5700" y="4838700"/>
              <a:ext cx="278296" cy="914400"/>
            </a:xfrm>
            <a:prstGeom prst="rect">
              <a:avLst/>
            </a:prstGeom>
            <a:grpFill/>
            <a:ln w="9525">
              <a:solidFill>
                <a:srgbClr val="F9C20A">
                  <a:lumMod val="40000"/>
                  <a:lumOff val="60000"/>
                </a:srgbClr>
              </a:solidFill>
              <a:miter lim="800000"/>
              <a:headEnd/>
              <a:tailEnd/>
            </a:ln>
          </p:spPr>
        </p:pic>
      </p:grpSp>
      <p:sp>
        <p:nvSpPr>
          <p:cNvPr id="99" name="Left-Right Arrow 55">
            <a:extLst>
              <a:ext uri="{FF2B5EF4-FFF2-40B4-BE49-F238E27FC236}">
                <a16:creationId xmlns:a16="http://schemas.microsoft.com/office/drawing/2014/main" id="{27008E78-7E46-3F21-FBBB-E00CD0425B89}"/>
              </a:ext>
            </a:extLst>
          </p:cNvPr>
          <p:cNvSpPr>
            <a:spLocks noChangeArrowheads="1"/>
          </p:cNvSpPr>
          <p:nvPr/>
        </p:nvSpPr>
        <p:spPr bwMode="auto">
          <a:xfrm>
            <a:off x="2159000" y="1089081"/>
            <a:ext cx="7975600" cy="990600"/>
          </a:xfrm>
          <a:prstGeom prst="leftRightArrow">
            <a:avLst>
              <a:gd name="adj1" fmla="val 50000"/>
              <a:gd name="adj2" fmla="val 50015"/>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609494"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SIL3 TMR Fault Tolerant applications</a:t>
            </a:r>
          </a:p>
        </p:txBody>
      </p:sp>
      <p:sp>
        <p:nvSpPr>
          <p:cNvPr id="111" name="Rectangle 110">
            <a:extLst>
              <a:ext uri="{FF2B5EF4-FFF2-40B4-BE49-F238E27FC236}">
                <a16:creationId xmlns:a16="http://schemas.microsoft.com/office/drawing/2014/main" id="{199672DF-82B5-46C0-7481-FD8999565ED6}"/>
              </a:ext>
            </a:extLst>
          </p:cNvPr>
          <p:cNvSpPr>
            <a:spLocks noChangeArrowheads="1"/>
          </p:cNvSpPr>
          <p:nvPr/>
        </p:nvSpPr>
        <p:spPr bwMode="auto">
          <a:xfrm>
            <a:off x="3214688" y="4493661"/>
            <a:ext cx="596900" cy="990600"/>
          </a:xfrm>
          <a:prstGeom prst="rect">
            <a:avLst/>
          </a:prstGeom>
          <a:solidFill>
            <a:srgbClr val="FFFFFF">
              <a:lumMod val="75000"/>
            </a:srgbClr>
          </a:solidFill>
          <a:ln w="38100">
            <a:solidFill>
              <a:srgbClr val="F9C20A">
                <a:lumMod val="40000"/>
                <a:lumOff val="60000"/>
              </a:srgbClr>
            </a:solidFill>
            <a:miter lim="800000"/>
            <a:headEnd/>
            <a:tailEnd/>
          </a:ln>
          <a:effectLst>
            <a:outerShdw dist="38100" dir="2700000" algn="br" rotWithShape="0">
              <a:srgbClr val="808080">
                <a:alpha val="42999"/>
              </a:srgbClr>
            </a:outerShdw>
          </a:effectLst>
        </p:spPr>
        <p:txBody>
          <a:bodyPr/>
          <a:lstStyle/>
          <a:p>
            <a:pPr marL="0" marR="0" lvl="0" indent="0" algn="ctr" defTabSz="609494"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pic>
        <p:nvPicPr>
          <p:cNvPr id="112" name="Picture 111" descr="input.png">
            <a:extLst>
              <a:ext uri="{FF2B5EF4-FFF2-40B4-BE49-F238E27FC236}">
                <a16:creationId xmlns:a16="http://schemas.microsoft.com/office/drawing/2014/main" id="{EDB085DC-0A83-83DA-BFFE-5B428A8FBEA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8676" y="4531761"/>
            <a:ext cx="271680" cy="914400"/>
          </a:xfrm>
          <a:prstGeom prst="rect">
            <a:avLst/>
          </a:prstGeom>
          <a:noFill/>
          <a:ln w="9525">
            <a:noFill/>
            <a:miter lim="800000"/>
            <a:headEnd/>
            <a:tailEnd/>
          </a:ln>
        </p:spPr>
      </p:pic>
    </p:spTree>
    <p:extLst>
      <p:ext uri="{BB962C8B-B14F-4D97-AF65-F5344CB8AC3E}">
        <p14:creationId xmlns:p14="http://schemas.microsoft.com/office/powerpoint/2010/main" val="2358020045"/>
      </p:ext>
    </p:extLst>
  </p:cSld>
  <p:clrMapOvr>
    <a:masterClrMapping/>
  </p:clrMapOvr>
</p:sld>
</file>

<file path=ppt/theme/theme1.xml><?xml version="1.0" encoding="utf-8"?>
<a:theme xmlns:a="http://schemas.openxmlformats.org/drawingml/2006/main" name="Light Option">
  <a:themeElements>
    <a:clrScheme name="Sensia_PPT">
      <a:dk1>
        <a:srgbClr val="8F00E3"/>
      </a:dk1>
      <a:lt1>
        <a:srgbClr val="FFFFFF"/>
      </a:lt1>
      <a:dk2>
        <a:srgbClr val="F8F6D7"/>
      </a:dk2>
      <a:lt2>
        <a:srgbClr val="1E1A34"/>
      </a:lt2>
      <a:accent1>
        <a:srgbClr val="E0DF00"/>
      </a:accent1>
      <a:accent2>
        <a:srgbClr val="EF3340"/>
      </a:accent2>
      <a:accent3>
        <a:srgbClr val="FF8D6D"/>
      </a:accent3>
      <a:accent4>
        <a:srgbClr val="00A9CE"/>
      </a:accent4>
      <a:accent5>
        <a:srgbClr val="B1B3B3"/>
      </a:accent5>
      <a:accent6>
        <a:srgbClr val="D9D9D6"/>
      </a:accent6>
      <a:hlink>
        <a:srgbClr val="00A9CE"/>
      </a:hlink>
      <a:folHlink>
        <a:srgbClr val="E0DF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EM3611 PPT Corporate INTERNAL – RESTRICTED ALL 29JUN23" id="{D61DC17A-4810-F14D-A0BB-C64F688114AC}" vid="{7708FEC5-216A-494A-A27E-152951CC8713}"/>
    </a:ext>
  </a:extLst>
</a:theme>
</file>

<file path=ppt/theme/theme2.xml><?xml version="1.0" encoding="utf-8"?>
<a:theme xmlns:a="http://schemas.openxmlformats.org/drawingml/2006/main" name="1_Dark Option">
  <a:themeElements>
    <a:clrScheme name="Sensia_PPT">
      <a:dk1>
        <a:srgbClr val="8F00E3"/>
      </a:dk1>
      <a:lt1>
        <a:srgbClr val="FFFFFF"/>
      </a:lt1>
      <a:dk2>
        <a:srgbClr val="F8F6D7"/>
      </a:dk2>
      <a:lt2>
        <a:srgbClr val="1E1A34"/>
      </a:lt2>
      <a:accent1>
        <a:srgbClr val="E0DF00"/>
      </a:accent1>
      <a:accent2>
        <a:srgbClr val="EF3340"/>
      </a:accent2>
      <a:accent3>
        <a:srgbClr val="FF8D6D"/>
      </a:accent3>
      <a:accent4>
        <a:srgbClr val="00A9CE"/>
      </a:accent4>
      <a:accent5>
        <a:srgbClr val="B1B3B3"/>
      </a:accent5>
      <a:accent6>
        <a:srgbClr val="D9D9D6"/>
      </a:accent6>
      <a:hlink>
        <a:srgbClr val="00A9CE"/>
      </a:hlink>
      <a:folHlink>
        <a:srgbClr val="E0DF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EM3611 PPT Corporate INTERNAL – RESTRICTED ALL 29JUN23" id="{D61DC17A-4810-F14D-A0BB-C64F688114AC}" vid="{9F2B4D50-33DA-7348-B24D-0465E97F8C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b804494-ffa5-4062-8efe-48c06a77e13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9CEC2115CCCD46B6ED894837C4B4EA" ma:contentTypeVersion="6" ma:contentTypeDescription="Create a new document." ma:contentTypeScope="" ma:versionID="d2b893fb31cf61ce849cef517341d2ff">
  <xsd:schema xmlns:xsd="http://www.w3.org/2001/XMLSchema" xmlns:xs="http://www.w3.org/2001/XMLSchema" xmlns:p="http://schemas.microsoft.com/office/2006/metadata/properties" xmlns:ns2="6835193f-85a9-4184-953a-c58f11e1daf8" xmlns:ns3="9b804494-ffa5-4062-8efe-48c06a77e13a" targetNamespace="http://schemas.microsoft.com/office/2006/metadata/properties" ma:root="true" ma:fieldsID="1bbbd83469b1e41fb641800cd09eeed7" ns2:_="" ns3:_="">
    <xsd:import namespace="6835193f-85a9-4184-953a-c58f11e1daf8"/>
    <xsd:import namespace="9b804494-ffa5-4062-8efe-48c06a77e1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5193f-85a9-4184-953a-c58f11e1da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04494-ffa5-4062-8efe-48c06a77e13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B7760-8CFC-4BDF-B26E-40EAB3367CC3}">
  <ds:schemaRefs>
    <ds:schemaRef ds:uri="http://purl.org/dc/elements/1.1/"/>
    <ds:schemaRef ds:uri="http://purl.org/dc/dcmitype/"/>
    <ds:schemaRef ds:uri="http://schemas.microsoft.com/office/infopath/2007/PartnerControls"/>
    <ds:schemaRef ds:uri="9b804494-ffa5-4062-8efe-48c06a77e13a"/>
    <ds:schemaRef ds:uri="http://schemas.microsoft.com/office/2006/metadata/properties"/>
    <ds:schemaRef ds:uri="http://purl.org/dc/terms/"/>
    <ds:schemaRef ds:uri="http://schemas.microsoft.com/office/2006/documentManagement/types"/>
    <ds:schemaRef ds:uri="http://schemas.openxmlformats.org/package/2006/metadata/core-properties"/>
    <ds:schemaRef ds:uri="6835193f-85a9-4184-953a-c58f11e1daf8"/>
    <ds:schemaRef ds:uri="http://www.w3.org/XML/1998/namespace"/>
  </ds:schemaRefs>
</ds:datastoreItem>
</file>

<file path=customXml/itemProps2.xml><?xml version="1.0" encoding="utf-8"?>
<ds:datastoreItem xmlns:ds="http://schemas.openxmlformats.org/officeDocument/2006/customXml" ds:itemID="{B0CBD051-486E-4AA4-B545-0AED65F0F68C}">
  <ds:schemaRefs>
    <ds:schemaRef ds:uri="http://schemas.microsoft.com/sharepoint/v3/contenttype/forms"/>
  </ds:schemaRefs>
</ds:datastoreItem>
</file>

<file path=customXml/itemProps3.xml><?xml version="1.0" encoding="utf-8"?>
<ds:datastoreItem xmlns:ds="http://schemas.openxmlformats.org/officeDocument/2006/customXml" ds:itemID="{4DF2613C-F236-4D80-BB1C-4A0D149D8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5193f-85a9-4184-953a-c58f11e1daf8"/>
    <ds:schemaRef ds:uri="9b804494-ffa5-4062-8efe-48c06a77e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PUBLIC 29JUN23</Template>
  <TotalTime>911</TotalTime>
  <Words>1522</Words>
  <Application>Microsoft Office PowerPoint</Application>
  <PresentationFormat>Custom</PresentationFormat>
  <Paragraphs>289</Paragraphs>
  <Slides>32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Narrow</vt:lpstr>
      <vt:lpstr>Calibri</vt:lpstr>
      <vt:lpstr>Symbol</vt:lpstr>
      <vt:lpstr>Times New Roman</vt:lpstr>
      <vt:lpstr>Wingdings</vt:lpstr>
      <vt:lpstr>Light Option</vt:lpstr>
      <vt:lpstr>1_Dark Option</vt:lpstr>
      <vt:lpstr>PowerPoint Presentation</vt:lpstr>
      <vt:lpstr>AADvance – Scalable SIS Platform</vt:lpstr>
      <vt:lpstr>AADvance</vt:lpstr>
      <vt:lpstr>Components of an AADvance System</vt:lpstr>
      <vt:lpstr>Scalable Redundancy</vt:lpstr>
      <vt:lpstr>Scalable Redundancy</vt:lpstr>
      <vt:lpstr>Scalable Redundancy</vt:lpstr>
      <vt:lpstr>Scalable Redundancy</vt:lpstr>
      <vt:lpstr>Scalable Redundancy</vt:lpstr>
      <vt:lpstr>Input Architecture (Simplex AI)</vt:lpstr>
      <vt:lpstr>Input Architecture (Dual AI)</vt:lpstr>
      <vt:lpstr>Input Architecture (Triplicated AI)</vt:lpstr>
      <vt:lpstr>Input Architecture (Simplex DI)</vt:lpstr>
      <vt:lpstr>Output Architecture (Simplex CPU/Simplex DO)</vt:lpstr>
      <vt:lpstr>Output Architecture (Dual CPU/Simplex DO)</vt:lpstr>
      <vt:lpstr>Output Architecture (Dual CPU/Dual DO)</vt:lpstr>
      <vt:lpstr>PowerPoint Presentation</vt:lpstr>
      <vt:lpstr>SIS Workstation</vt:lpstr>
      <vt:lpstr>SIS Workstation - Languages</vt:lpstr>
      <vt:lpstr>SIS Workstation – Hardware Configuration</vt:lpstr>
      <vt:lpstr>SIS Workstation – Channel Configuration</vt:lpstr>
      <vt:lpstr>SIS Workstation – Channel Configuration</vt:lpstr>
      <vt:lpstr>SIS Workstation – Smart Device Configuration</vt:lpstr>
      <vt:lpstr>SIS Workstation – Smart Device Configuration</vt:lpstr>
      <vt:lpstr>SIS Workstation – Simulation</vt:lpstr>
      <vt:lpstr>PowerPoint Presentation</vt:lpstr>
      <vt:lpstr>AADvance System Architecture</vt:lpstr>
      <vt:lpstr>AADvance System Architecture</vt:lpstr>
      <vt:lpstr>AADvance System Architecture</vt:lpstr>
      <vt:lpstr>Features and Benefits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Carlisle</dc:creator>
  <cp:lastModifiedBy>Martin Neil Snow</cp:lastModifiedBy>
  <cp:revision>2</cp:revision>
  <dcterms:created xsi:type="dcterms:W3CDTF">2023-07-04T10:02:05Z</dcterms:created>
  <dcterms:modified xsi:type="dcterms:W3CDTF">2023-07-06T07:22:19Z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0x010100CD9CEC2115CCCD46B6ED894837C4B4EA</vt:lpwstr>
  </property>
  <property fmtid="{D5CDD505-2E9C-101B-9397-08002B2CF9AE}" pid="3" name="MSIP_Label_585f1f62-8d2b-4457-869c-0a13c6549635_Enabled">
    <vt:lpwstr>True</vt:lpwstr>
  </property>
  <property fmtid="{D5CDD505-2E9C-101B-9397-08002B2CF9AE}" pid="4" name="MSIP_Label_585f1f62-8d2b-4457-869c-0a13c6549635_SiteId">
    <vt:lpwstr>41ff26dc-250f-4b13-8981-739be8610c21</vt:lpwstr>
  </property>
  <property fmtid="{D5CDD505-2E9C-101B-9397-08002B2CF9AE}" pid="5" name="MSIP_Label_585f1f62-8d2b-4457-869c-0a13c6549635_Owner">
    <vt:lpwstr>billue1@slb.com</vt:lpwstr>
  </property>
  <property fmtid="{D5CDD505-2E9C-101B-9397-08002B2CF9AE}" pid="6" name="MSIP_Label_585f1f62-8d2b-4457-869c-0a13c6549635_SetDate">
    <vt:lpwstr>2018-09-10T21:23:05.9969930Z</vt:lpwstr>
  </property>
  <property fmtid="{D5CDD505-2E9C-101B-9397-08002B2CF9AE}" pid="7" name="MSIP_Label_585f1f62-8d2b-4457-869c-0a13c6549635_Name">
    <vt:lpwstr>Private</vt:lpwstr>
  </property>
  <property fmtid="{D5CDD505-2E9C-101B-9397-08002B2CF9AE}" pid="8" name="MSIP_Label_585f1f62-8d2b-4457-869c-0a13c6549635_Application">
    <vt:lpwstr>Microsoft Azure Information Protection</vt:lpwstr>
  </property>
  <property fmtid="{D5CDD505-2E9C-101B-9397-08002B2CF9AE}" pid="9" name="MSIP_Label_585f1f62-8d2b-4457-869c-0a13c6549635_Extended_MSFT_Method">
    <vt:lpwstr>Manual</vt:lpwstr>
  </property>
  <property fmtid="{D5CDD505-2E9C-101B-9397-08002B2CF9AE}" pid="10" name="MSIP_Label_35b091f3-d7da-435f-be85-b269a84ff579_Enabled">
    <vt:lpwstr>True</vt:lpwstr>
  </property>
  <property fmtid="{D5CDD505-2E9C-101B-9397-08002B2CF9AE}" pid="11" name="MSIP_Label_35b091f3-d7da-435f-be85-b269a84ff579_SiteId">
    <vt:lpwstr>41ff26dc-250f-4b13-8981-739be8610c21</vt:lpwstr>
  </property>
  <property fmtid="{D5CDD505-2E9C-101B-9397-08002B2CF9AE}" pid="12" name="MSIP_Label_35b091f3-d7da-435f-be85-b269a84ff579_Owner">
    <vt:lpwstr>billue1@slb.com</vt:lpwstr>
  </property>
  <property fmtid="{D5CDD505-2E9C-101B-9397-08002B2CF9AE}" pid="13" name="MSIP_Label_35b091f3-d7da-435f-be85-b269a84ff579_SetDate">
    <vt:lpwstr>2018-09-10T21:23:05.9969930Z</vt:lpwstr>
  </property>
  <property fmtid="{D5CDD505-2E9C-101B-9397-08002B2CF9AE}" pid="14" name="MSIP_Label_35b091f3-d7da-435f-be85-b269a84ff579_Name">
    <vt:lpwstr>External</vt:lpwstr>
  </property>
  <property fmtid="{D5CDD505-2E9C-101B-9397-08002B2CF9AE}" pid="15" name="MSIP_Label_35b091f3-d7da-435f-be85-b269a84ff579_Application">
    <vt:lpwstr>Microsoft Azure Information Protection</vt:lpwstr>
  </property>
  <property fmtid="{D5CDD505-2E9C-101B-9397-08002B2CF9AE}" pid="16" name="MSIP_Label_35b091f3-d7da-435f-be85-b269a84ff579_Parent">
    <vt:lpwstr>585f1f62-8d2b-4457-869c-0a13c6549635</vt:lpwstr>
  </property>
  <property fmtid="{D5CDD505-2E9C-101B-9397-08002B2CF9AE}" pid="17" name="MSIP_Label_35b091f3-d7da-435f-be85-b269a84ff579_Extended_MSFT_Method">
    <vt:lpwstr>Manual</vt:lpwstr>
  </property>
  <property fmtid="{D5CDD505-2E9C-101B-9397-08002B2CF9AE}" pid="18" name="Sensitivity">
    <vt:lpwstr>Private External</vt:lpwstr>
  </property>
  <property fmtid="{D5CDD505-2E9C-101B-9397-08002B2CF9AE}" pid="19" name="Order">
    <vt:r8>27500</vt:r8>
  </property>
  <property fmtid="{D5CDD505-2E9C-101B-9397-08002B2CF9AE}" pid="20" name="ComplianceAssetId">
    <vt:lpwstr/>
  </property>
</Properties>
</file>